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6" r:id="rId2"/>
    <p:sldId id="277" r:id="rId3"/>
    <p:sldId id="278" r:id="rId4"/>
    <p:sldId id="283" r:id="rId5"/>
    <p:sldId id="280" r:id="rId6"/>
    <p:sldId id="284" r:id="rId7"/>
    <p:sldId id="281" r:id="rId8"/>
    <p:sldId id="285" r:id="rId9"/>
    <p:sldId id="256" r:id="rId10"/>
    <p:sldId id="257" r:id="rId11"/>
    <p:sldId id="258" r:id="rId12"/>
    <p:sldId id="259" r:id="rId13"/>
    <p:sldId id="260" r:id="rId14"/>
    <p:sldId id="261" r:id="rId15"/>
    <p:sldId id="262" r:id="rId16"/>
    <p:sldId id="263" r:id="rId17"/>
    <p:sldId id="264" r:id="rId18"/>
    <p:sldId id="265" r:id="rId19"/>
    <p:sldId id="286" r:id="rId20"/>
    <p:sldId id="282" r:id="rId21"/>
    <p:sldId id="287" r:id="rId22"/>
    <p:sldId id="279" r:id="rId23"/>
    <p:sldId id="288" r:id="rId24"/>
    <p:sldId id="289" r:id="rId25"/>
    <p:sldId id="266" r:id="rId26"/>
    <p:sldId id="267" r:id="rId27"/>
    <p:sldId id="268" r:id="rId28"/>
    <p:sldId id="269" r:id="rId29"/>
    <p:sldId id="270" r:id="rId30"/>
    <p:sldId id="271" r:id="rId31"/>
    <p:sldId id="272" r:id="rId32"/>
    <p:sldId id="273" r:id="rId33"/>
    <p:sldId id="274" r:id="rId34"/>
    <p:sldId id="275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89F34CC-C40B-478D-9DAF-CEB3052F88A9}">
          <p14:sldIdLst>
            <p14:sldId id="276"/>
            <p14:sldId id="277"/>
            <p14:sldId id="278"/>
          </p14:sldIdLst>
        </p14:section>
        <p14:section name="Power QE" id="{3CE10C2F-99FD-4ED9-BBC7-7E60D4B33C4E}">
          <p14:sldIdLst>
            <p14:sldId id="283"/>
            <p14:sldId id="280"/>
          </p14:sldIdLst>
        </p14:section>
        <p14:section name="Load data" id="{85E1B49F-75DB-40CD-B0FA-FE2D3CEA175E}">
          <p14:sldIdLst>
            <p14:sldId id="284"/>
            <p14:sldId id="281"/>
          </p14:sldIdLst>
        </p14:section>
        <p14:section name="SQL Queries" id="{AB927E62-47D5-41EF-A96E-DCBCCA2DDB20}">
          <p14:sldIdLst>
            <p14:sldId id="285"/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</p14:sldIdLst>
        </p14:section>
        <p14:section name="Dash board" id="{66CD4029-B17A-472C-8C02-9E17FA8B7F1A}">
          <p14:sldIdLst>
            <p14:sldId id="286"/>
            <p14:sldId id="282"/>
          </p14:sldIdLst>
        </p14:section>
        <p14:section name="Conclu" id="{59D45F7F-6B87-4BFB-A8AF-D86486214EDF}">
          <p14:sldIdLst>
            <p14:sldId id="287"/>
            <p14:sldId id="279"/>
            <p14:sldId id="288"/>
            <p14:sldId id="289"/>
          </p14:sldIdLst>
        </p14:section>
        <p14:section name="Back-End" id="{E07078A9-7934-4354-A7B9-FB12E5F7048C}">
          <p14:sldIdLst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74" autoAdjust="0"/>
    <p:restoredTop sz="95033" autoAdjust="0"/>
  </p:normalViewPr>
  <p:slideViewPr>
    <p:cSldViewPr snapToGrid="0">
      <p:cViewPr>
        <p:scale>
          <a:sx n="50" d="100"/>
          <a:sy n="50" d="100"/>
        </p:scale>
        <p:origin x="1906" y="6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72594-1976-BE34-B6DD-6042CD6468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80215B-A05E-6A43-8A92-4DA3FD74E1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86B537-E039-1ECC-C665-232772C4B8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79BF9-ADAF-4E97-BE3D-B2FC4032FFFC}" type="datetimeFigureOut">
              <a:rPr lang="en-IN" smtClean="0"/>
              <a:t>28-09-2025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960EF2-6104-E766-20CB-7139062EEF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9DC637-AD83-80B8-8ABE-FF95E27E38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C016DE-A040-4C57-8601-8DC86A76845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448038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E23F8-DFD6-4A0E-B9DE-A90735B5D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2301F1D-1072-6FC4-CFDA-D67918B80F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8D5DB4-FA9B-BBEB-33A8-1623B2C654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79BF9-ADAF-4E97-BE3D-B2FC4032FFFC}" type="datetimeFigureOut">
              <a:rPr lang="en-IN" smtClean="0"/>
              <a:t>28-09-2025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3ECD1F-A5D3-4B88-70D6-27D820CEDC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F0AE3D-72CE-619B-A2FF-4C1F2D27F8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C016DE-A040-4C57-8601-8DC86A76845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37309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A998CB8-B781-C14A-BD4B-184295FE7C1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A7A840-A92E-797E-E850-7FF592EC25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BB4731-3FF3-AD61-085B-64DFB32F2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79BF9-ADAF-4E97-BE3D-B2FC4032FFFC}" type="datetimeFigureOut">
              <a:rPr lang="en-IN" smtClean="0"/>
              <a:t>28-09-2025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18239A-B7DC-FC33-FE56-8A101654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9B52E7-8347-6BB2-B9D8-8D1D93A7A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C016DE-A040-4C57-8601-8DC86A76845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069467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43FB27-0551-6B22-DB67-24515FB46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308D62-B240-5279-840F-991CDE4C0C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CA4D8A-961F-1DBD-291E-B9931B536F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79BF9-ADAF-4E97-BE3D-B2FC4032FFFC}" type="datetimeFigureOut">
              <a:rPr lang="en-IN" smtClean="0"/>
              <a:t>28-09-2025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8A5C04-BECF-3057-E154-02C09419D6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D38E07-BF7A-50C4-0AA1-E584D05E89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C016DE-A040-4C57-8601-8DC86A76845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620685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B2D3E-332F-EA23-3F53-6352696922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E6D9F3-2491-27B9-02EB-78AD5A284C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C108A0-334D-9FBA-6DE3-907F9D8594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79BF9-ADAF-4E97-BE3D-B2FC4032FFFC}" type="datetimeFigureOut">
              <a:rPr lang="en-IN" smtClean="0"/>
              <a:t>28-09-2025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C21EFC-A9FA-0767-1DE4-32CA0E58B7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D8A370-E4B6-E6EC-8923-98CBEFD42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C016DE-A040-4C57-8601-8DC86A76845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521177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680485-361C-818B-5F1E-1208A2E24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3B5E26-675F-16F6-C6C6-DCB778A7DCF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88363F-E63D-92B6-B2D8-B8C9789DD5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99778C-0B1F-CA7F-2C89-3874232146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79BF9-ADAF-4E97-BE3D-B2FC4032FFFC}" type="datetimeFigureOut">
              <a:rPr lang="en-IN" smtClean="0"/>
              <a:t>28-09-2025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5DD441-9CB7-65F7-E448-BB10F1B99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73DB64-470D-C4F9-C71C-BE3A6A2C0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C016DE-A040-4C57-8601-8DC86A76845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16431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4B44A-9945-F52F-78AA-0EB8CBF9A6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965980-E4A4-9FC8-8206-6F9EF368E3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0D5D58-5338-60FB-60E5-1DC6696CD1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B5EFB3E-9393-ABD2-5C8A-09ED5F682A6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8AF4752-2F33-310F-475E-E600919C0C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B71C87D-7985-7FD9-17A9-ABCC89F804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79BF9-ADAF-4E97-BE3D-B2FC4032FFFC}" type="datetimeFigureOut">
              <a:rPr lang="en-IN" smtClean="0"/>
              <a:t>28-09-2025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FF034E6-C95D-E907-E2E9-62E155DF8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6898387-68BC-466C-B8D8-B9E64A5D8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C016DE-A040-4C57-8601-8DC86A76845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777737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C93BD3-F86A-3A02-D6F3-4F9565C4A3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CC20B5D-F8A3-D76F-0F59-D838F5AFCC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79BF9-ADAF-4E97-BE3D-B2FC4032FFFC}" type="datetimeFigureOut">
              <a:rPr lang="en-IN" smtClean="0"/>
              <a:t>28-09-2025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2320BA-2580-7799-5E09-D2C69B5199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12DE04-E1E0-CE06-E0D8-68DC32027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C016DE-A040-4C57-8601-8DC86A76845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54084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C245D19D-A063-BCBF-A27B-AE149D443A0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296000" y="1449000"/>
            <a:ext cx="3600000" cy="3960000"/>
          </a:xfrm>
        </p:spPr>
        <p:txBody>
          <a:bodyPr/>
          <a:lstStyle/>
          <a:p>
            <a:endParaRPr lang="en-IN"/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D856EB55-BF40-E39C-F3CD-FF9718E02E0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041653" y="1449000"/>
            <a:ext cx="3600000" cy="3960000"/>
          </a:xfrm>
        </p:spPr>
        <p:txBody>
          <a:bodyPr/>
          <a:lstStyle/>
          <a:p>
            <a:endParaRPr lang="en-IN"/>
          </a:p>
        </p:txBody>
      </p:sp>
      <p:sp>
        <p:nvSpPr>
          <p:cNvPr id="12" name="Picture Placeholder 5">
            <a:extLst>
              <a:ext uri="{FF2B5EF4-FFF2-40B4-BE49-F238E27FC236}">
                <a16:creationId xmlns:a16="http://schemas.microsoft.com/office/drawing/2014/main" id="{DBA6B952-C0AF-EE97-C434-F555A9040BB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1787306" y="1449000"/>
            <a:ext cx="3600000" cy="3960000"/>
          </a:xfrm>
        </p:spPr>
        <p:txBody>
          <a:bodyPr/>
          <a:lstStyle/>
          <a:p>
            <a:endParaRPr lang="en-IN"/>
          </a:p>
        </p:txBody>
      </p:sp>
      <p:sp>
        <p:nvSpPr>
          <p:cNvPr id="13" name="Picture Placeholder 5">
            <a:extLst>
              <a:ext uri="{FF2B5EF4-FFF2-40B4-BE49-F238E27FC236}">
                <a16:creationId xmlns:a16="http://schemas.microsoft.com/office/drawing/2014/main" id="{71D35CE6-CE59-5642-D7DD-3DA9DFF3CEB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532959" y="1449000"/>
            <a:ext cx="3600000" cy="3960000"/>
          </a:xfrm>
        </p:spPr>
        <p:txBody>
          <a:bodyPr/>
          <a:lstStyle/>
          <a:p>
            <a:endParaRPr lang="en-IN"/>
          </a:p>
        </p:txBody>
      </p:sp>
      <p:sp>
        <p:nvSpPr>
          <p:cNvPr id="14" name="Picture Placeholder 5">
            <a:extLst>
              <a:ext uri="{FF2B5EF4-FFF2-40B4-BE49-F238E27FC236}">
                <a16:creationId xmlns:a16="http://schemas.microsoft.com/office/drawing/2014/main" id="{4E82F442-DE15-10AD-A615-890AB21A075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9278612" y="1449000"/>
            <a:ext cx="3600000" cy="3960000"/>
          </a:xfrm>
        </p:spPr>
        <p:txBody>
          <a:bodyPr/>
          <a:lstStyle/>
          <a:p>
            <a:endParaRPr lang="en-IN"/>
          </a:p>
        </p:txBody>
      </p:sp>
      <p:sp>
        <p:nvSpPr>
          <p:cNvPr id="15" name="Picture Placeholder 5">
            <a:extLst>
              <a:ext uri="{FF2B5EF4-FFF2-40B4-BE49-F238E27FC236}">
                <a16:creationId xmlns:a16="http://schemas.microsoft.com/office/drawing/2014/main" id="{38A5A635-B463-47F9-5BC6-D0A42D50A39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3024265" y="1449000"/>
            <a:ext cx="3600000" cy="3960000"/>
          </a:xfrm>
        </p:spPr>
        <p:txBody>
          <a:bodyPr/>
          <a:lstStyle/>
          <a:p>
            <a:endParaRPr lang="en-IN"/>
          </a:p>
        </p:txBody>
      </p:sp>
      <p:sp>
        <p:nvSpPr>
          <p:cNvPr id="16" name="Picture Placeholder 5">
            <a:extLst>
              <a:ext uri="{FF2B5EF4-FFF2-40B4-BE49-F238E27FC236}">
                <a16:creationId xmlns:a16="http://schemas.microsoft.com/office/drawing/2014/main" id="{19A806B2-B26F-B03A-5D8F-439E3BC22F9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6769918" y="1449000"/>
            <a:ext cx="3600000" cy="3960000"/>
          </a:xfrm>
        </p:spPr>
        <p:txBody>
          <a:bodyPr/>
          <a:lstStyle/>
          <a:p>
            <a:endParaRPr lang="en-IN"/>
          </a:p>
        </p:txBody>
      </p:sp>
      <p:sp>
        <p:nvSpPr>
          <p:cNvPr id="17" name="Picture Placeholder 5">
            <a:extLst>
              <a:ext uri="{FF2B5EF4-FFF2-40B4-BE49-F238E27FC236}">
                <a16:creationId xmlns:a16="http://schemas.microsoft.com/office/drawing/2014/main" id="{E93780CB-98F1-4D07-1E53-BFE94753940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0515571" y="1449000"/>
            <a:ext cx="3600000" cy="3960000"/>
          </a:xfrm>
        </p:spPr>
        <p:txBody>
          <a:bodyPr/>
          <a:lstStyle/>
          <a:p>
            <a:endParaRPr lang="en-IN"/>
          </a:p>
        </p:txBody>
      </p:sp>
      <p:sp>
        <p:nvSpPr>
          <p:cNvPr id="18" name="Picture Placeholder 5">
            <a:extLst>
              <a:ext uri="{FF2B5EF4-FFF2-40B4-BE49-F238E27FC236}">
                <a16:creationId xmlns:a16="http://schemas.microsoft.com/office/drawing/2014/main" id="{80C563A2-D5D6-2D19-9DBB-9E18541EB63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4261224" y="1449000"/>
            <a:ext cx="3600000" cy="3960000"/>
          </a:xfrm>
        </p:spPr>
        <p:txBody>
          <a:bodyPr/>
          <a:lstStyle/>
          <a:p>
            <a:endParaRPr lang="en-IN"/>
          </a:p>
        </p:txBody>
      </p:sp>
      <p:sp>
        <p:nvSpPr>
          <p:cNvPr id="19" name="Picture Placeholder 5">
            <a:extLst>
              <a:ext uri="{FF2B5EF4-FFF2-40B4-BE49-F238E27FC236}">
                <a16:creationId xmlns:a16="http://schemas.microsoft.com/office/drawing/2014/main" id="{AAE9628A-CD0E-84EE-80D7-B31FD45F14F2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8006880" y="1449000"/>
            <a:ext cx="3600000" cy="3960000"/>
          </a:xfrm>
        </p:spPr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089216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5F1BF-0DE6-827A-D07C-D0F1C09B2C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DE6C5D-EF43-2C2C-DE6D-9B757B68E5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58CE0A-8ECC-E0FE-A866-374F083B5C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408F2C-CCBE-673E-3E19-87C13E21CD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79BF9-ADAF-4E97-BE3D-B2FC4032FFFC}" type="datetimeFigureOut">
              <a:rPr lang="en-IN" smtClean="0"/>
              <a:t>28-09-2025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2B84E9-8F54-01EE-510C-AE3CFB8DAE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284A64-9523-FA23-0EED-D41BB9C878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C016DE-A040-4C57-8601-8DC86A76845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885500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95BE42-76E1-F96C-FD13-27DCEBE004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9DD6CCF-B42F-B54F-BE25-FA75DDF924B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4620F5-6562-E72D-17E9-683AC25D9C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B769E9-64D0-5572-AC33-2B231C29BB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79BF9-ADAF-4E97-BE3D-B2FC4032FFFC}" type="datetimeFigureOut">
              <a:rPr lang="en-IN" smtClean="0"/>
              <a:t>28-09-2025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BCA16F-FD33-7E88-DFE4-36641FD956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F784FF-8BA3-3864-AA61-A731C6B33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C016DE-A040-4C57-8601-8DC86A76845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908074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38A4BF-5781-3B7A-AF96-93839FABA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45ACFA-13C6-9F82-3CB6-E0284E11FC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4F0DF-4DC1-65D9-9C97-D97D2CBFFB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1179BF9-ADAF-4E97-BE3D-B2FC4032FFFC}" type="datetimeFigureOut">
              <a:rPr lang="en-IN" smtClean="0"/>
              <a:t>28-09-2025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D1C389-3D11-20EF-A714-9F8EDC1875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16C4DB-FAB6-3125-9FD2-135558919F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AC016DE-A040-4C57-8601-8DC86A76845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075628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13" Type="http://schemas.openxmlformats.org/officeDocument/2006/relationships/image" Target="../media/image23.jpeg"/><Relationship Id="rId3" Type="http://schemas.openxmlformats.org/officeDocument/2006/relationships/image" Target="../media/image14.jpg"/><Relationship Id="rId7" Type="http://schemas.openxmlformats.org/officeDocument/2006/relationships/image" Target="../media/image17.jpg"/><Relationship Id="rId12" Type="http://schemas.openxmlformats.org/officeDocument/2006/relationships/image" Target="../media/image22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jpg"/><Relationship Id="rId11" Type="http://schemas.openxmlformats.org/officeDocument/2006/relationships/image" Target="../media/image21.jpeg"/><Relationship Id="rId5" Type="http://schemas.openxmlformats.org/officeDocument/2006/relationships/image" Target="../media/image15.jpeg"/><Relationship Id="rId10" Type="http://schemas.openxmlformats.org/officeDocument/2006/relationships/image" Target="../media/image20.jpeg"/><Relationship Id="rId4" Type="http://schemas.openxmlformats.org/officeDocument/2006/relationships/slide" Target="slide26.xml"/><Relationship Id="rId9" Type="http://schemas.openxmlformats.org/officeDocument/2006/relationships/image" Target="../media/image19.jp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13" Type="http://schemas.openxmlformats.org/officeDocument/2006/relationships/image" Target="../media/image23.jpeg"/><Relationship Id="rId3" Type="http://schemas.openxmlformats.org/officeDocument/2006/relationships/image" Target="../media/image14.jpg"/><Relationship Id="rId7" Type="http://schemas.openxmlformats.org/officeDocument/2006/relationships/image" Target="../media/image17.jpg"/><Relationship Id="rId12" Type="http://schemas.openxmlformats.org/officeDocument/2006/relationships/image" Target="../media/image22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jpg"/><Relationship Id="rId11" Type="http://schemas.openxmlformats.org/officeDocument/2006/relationships/image" Target="../media/image21.jpeg"/><Relationship Id="rId5" Type="http://schemas.openxmlformats.org/officeDocument/2006/relationships/slide" Target="slide27.xml"/><Relationship Id="rId10" Type="http://schemas.openxmlformats.org/officeDocument/2006/relationships/image" Target="../media/image20.jpeg"/><Relationship Id="rId4" Type="http://schemas.openxmlformats.org/officeDocument/2006/relationships/image" Target="../media/image15.jpeg"/><Relationship Id="rId9" Type="http://schemas.openxmlformats.org/officeDocument/2006/relationships/image" Target="../media/image19.jp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13" Type="http://schemas.openxmlformats.org/officeDocument/2006/relationships/image" Target="../media/image23.jpeg"/><Relationship Id="rId3" Type="http://schemas.openxmlformats.org/officeDocument/2006/relationships/image" Target="../media/image14.jpg"/><Relationship Id="rId7" Type="http://schemas.openxmlformats.org/officeDocument/2006/relationships/image" Target="../media/image17.jpg"/><Relationship Id="rId12" Type="http://schemas.openxmlformats.org/officeDocument/2006/relationships/image" Target="../media/image22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6" Type="http://schemas.openxmlformats.org/officeDocument/2006/relationships/slide" Target="slide28.xml"/><Relationship Id="rId11" Type="http://schemas.openxmlformats.org/officeDocument/2006/relationships/image" Target="../media/image21.jpeg"/><Relationship Id="rId5" Type="http://schemas.openxmlformats.org/officeDocument/2006/relationships/image" Target="../media/image16.jpg"/><Relationship Id="rId10" Type="http://schemas.openxmlformats.org/officeDocument/2006/relationships/image" Target="../media/image20.jpeg"/><Relationship Id="rId4" Type="http://schemas.openxmlformats.org/officeDocument/2006/relationships/image" Target="../media/image15.jpeg"/><Relationship Id="rId9" Type="http://schemas.openxmlformats.org/officeDocument/2006/relationships/image" Target="../media/image19.jp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13" Type="http://schemas.openxmlformats.org/officeDocument/2006/relationships/image" Target="../media/image23.jpeg"/><Relationship Id="rId3" Type="http://schemas.openxmlformats.org/officeDocument/2006/relationships/image" Target="../media/image14.jpg"/><Relationship Id="rId7" Type="http://schemas.openxmlformats.org/officeDocument/2006/relationships/slide" Target="slide29.xml"/><Relationship Id="rId12" Type="http://schemas.openxmlformats.org/officeDocument/2006/relationships/image" Target="../media/image22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jpg"/><Relationship Id="rId11" Type="http://schemas.openxmlformats.org/officeDocument/2006/relationships/image" Target="../media/image21.jpeg"/><Relationship Id="rId5" Type="http://schemas.openxmlformats.org/officeDocument/2006/relationships/image" Target="../media/image16.jpg"/><Relationship Id="rId10" Type="http://schemas.openxmlformats.org/officeDocument/2006/relationships/image" Target="../media/image20.jpeg"/><Relationship Id="rId4" Type="http://schemas.openxmlformats.org/officeDocument/2006/relationships/image" Target="../media/image15.jpeg"/><Relationship Id="rId9" Type="http://schemas.openxmlformats.org/officeDocument/2006/relationships/image" Target="../media/image19.jp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" Target="slide30.xml"/><Relationship Id="rId13" Type="http://schemas.openxmlformats.org/officeDocument/2006/relationships/image" Target="../media/image23.jpeg"/><Relationship Id="rId3" Type="http://schemas.openxmlformats.org/officeDocument/2006/relationships/image" Target="../media/image14.jpg"/><Relationship Id="rId7" Type="http://schemas.openxmlformats.org/officeDocument/2006/relationships/image" Target="../media/image18.jpeg"/><Relationship Id="rId12" Type="http://schemas.openxmlformats.org/officeDocument/2006/relationships/image" Target="../media/image22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jpg"/><Relationship Id="rId11" Type="http://schemas.openxmlformats.org/officeDocument/2006/relationships/image" Target="../media/image21.jpeg"/><Relationship Id="rId5" Type="http://schemas.openxmlformats.org/officeDocument/2006/relationships/image" Target="../media/image16.jpg"/><Relationship Id="rId10" Type="http://schemas.openxmlformats.org/officeDocument/2006/relationships/image" Target="../media/image20.jpeg"/><Relationship Id="rId4" Type="http://schemas.openxmlformats.org/officeDocument/2006/relationships/image" Target="../media/image15.jpeg"/><Relationship Id="rId9" Type="http://schemas.openxmlformats.org/officeDocument/2006/relationships/image" Target="../media/image19.jp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g"/><Relationship Id="rId13" Type="http://schemas.openxmlformats.org/officeDocument/2006/relationships/image" Target="../media/image23.jpeg"/><Relationship Id="rId3" Type="http://schemas.openxmlformats.org/officeDocument/2006/relationships/image" Target="../media/image14.jpg"/><Relationship Id="rId7" Type="http://schemas.openxmlformats.org/officeDocument/2006/relationships/image" Target="../media/image18.jpeg"/><Relationship Id="rId12" Type="http://schemas.openxmlformats.org/officeDocument/2006/relationships/image" Target="../media/image22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jpg"/><Relationship Id="rId11" Type="http://schemas.openxmlformats.org/officeDocument/2006/relationships/image" Target="../media/image21.jpeg"/><Relationship Id="rId5" Type="http://schemas.openxmlformats.org/officeDocument/2006/relationships/image" Target="../media/image16.jpg"/><Relationship Id="rId10" Type="http://schemas.openxmlformats.org/officeDocument/2006/relationships/image" Target="../media/image20.jpeg"/><Relationship Id="rId4" Type="http://schemas.openxmlformats.org/officeDocument/2006/relationships/image" Target="../media/image15.jpeg"/><Relationship Id="rId9" Type="http://schemas.openxmlformats.org/officeDocument/2006/relationships/slide" Target="slide3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g"/><Relationship Id="rId13" Type="http://schemas.openxmlformats.org/officeDocument/2006/relationships/image" Target="../media/image23.jpeg"/><Relationship Id="rId3" Type="http://schemas.openxmlformats.org/officeDocument/2006/relationships/image" Target="../media/image14.jpg"/><Relationship Id="rId7" Type="http://schemas.openxmlformats.org/officeDocument/2006/relationships/image" Target="../media/image18.jpeg"/><Relationship Id="rId12" Type="http://schemas.openxmlformats.org/officeDocument/2006/relationships/image" Target="../media/image22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jpg"/><Relationship Id="rId11" Type="http://schemas.openxmlformats.org/officeDocument/2006/relationships/image" Target="../media/image21.jpeg"/><Relationship Id="rId5" Type="http://schemas.openxmlformats.org/officeDocument/2006/relationships/image" Target="../media/image16.jpg"/><Relationship Id="rId10" Type="http://schemas.openxmlformats.org/officeDocument/2006/relationships/slide" Target="slide32.xml"/><Relationship Id="rId4" Type="http://schemas.openxmlformats.org/officeDocument/2006/relationships/image" Target="../media/image15.jpeg"/><Relationship Id="rId9" Type="http://schemas.openxmlformats.org/officeDocument/2006/relationships/image" Target="../media/image20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g"/><Relationship Id="rId13" Type="http://schemas.openxmlformats.org/officeDocument/2006/relationships/image" Target="../media/image23.jpeg"/><Relationship Id="rId3" Type="http://schemas.openxmlformats.org/officeDocument/2006/relationships/image" Target="../media/image14.jpg"/><Relationship Id="rId7" Type="http://schemas.openxmlformats.org/officeDocument/2006/relationships/image" Target="../media/image18.jpeg"/><Relationship Id="rId12" Type="http://schemas.openxmlformats.org/officeDocument/2006/relationships/image" Target="../media/image22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jpg"/><Relationship Id="rId11" Type="http://schemas.openxmlformats.org/officeDocument/2006/relationships/slide" Target="slide33.xml"/><Relationship Id="rId5" Type="http://schemas.openxmlformats.org/officeDocument/2006/relationships/image" Target="../media/image16.jpg"/><Relationship Id="rId10" Type="http://schemas.openxmlformats.org/officeDocument/2006/relationships/image" Target="../media/image21.jpeg"/><Relationship Id="rId4" Type="http://schemas.openxmlformats.org/officeDocument/2006/relationships/image" Target="../media/image15.jpeg"/><Relationship Id="rId9" Type="http://schemas.openxmlformats.org/officeDocument/2006/relationships/image" Target="../media/image20.jpe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g"/><Relationship Id="rId13" Type="http://schemas.openxmlformats.org/officeDocument/2006/relationships/image" Target="../media/image23.jpeg"/><Relationship Id="rId3" Type="http://schemas.openxmlformats.org/officeDocument/2006/relationships/image" Target="../media/image14.jpg"/><Relationship Id="rId7" Type="http://schemas.openxmlformats.org/officeDocument/2006/relationships/image" Target="../media/image18.jpeg"/><Relationship Id="rId12" Type="http://schemas.openxmlformats.org/officeDocument/2006/relationships/slide" Target="slide34.xml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jpg"/><Relationship Id="rId11" Type="http://schemas.openxmlformats.org/officeDocument/2006/relationships/image" Target="../media/image22.jpeg"/><Relationship Id="rId5" Type="http://schemas.openxmlformats.org/officeDocument/2006/relationships/image" Target="../media/image16.jpg"/><Relationship Id="rId10" Type="http://schemas.openxmlformats.org/officeDocument/2006/relationships/image" Target="../media/image21.jpeg"/><Relationship Id="rId4" Type="http://schemas.openxmlformats.org/officeDocument/2006/relationships/image" Target="../media/image15.jpeg"/><Relationship Id="rId9" Type="http://schemas.openxmlformats.org/officeDocument/2006/relationships/image" Target="../media/image20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5" Type="http://schemas.openxmlformats.org/officeDocument/2006/relationships/slide" Target="slide9.xml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5" Type="http://schemas.openxmlformats.org/officeDocument/2006/relationships/slide" Target="slide10.xml"/><Relationship Id="rId4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5" Type="http://schemas.openxmlformats.org/officeDocument/2006/relationships/slide" Target="slide11.xml"/><Relationship Id="rId4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5" Type="http://schemas.openxmlformats.org/officeDocument/2006/relationships/slide" Target="slide12.xml"/><Relationship Id="rId4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5" Type="http://schemas.openxmlformats.org/officeDocument/2006/relationships/slide" Target="slide13.xml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slide" Target="slide6.xml"/><Relationship Id="rId12" Type="http://schemas.openxmlformats.org/officeDocument/2006/relationships/slide" Target="slide19.xm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png"/><Relationship Id="rId11" Type="http://schemas.openxmlformats.org/officeDocument/2006/relationships/image" Target="../media/image6.png"/><Relationship Id="rId5" Type="http://schemas.openxmlformats.org/officeDocument/2006/relationships/image" Target="../media/image3.png"/><Relationship Id="rId10" Type="http://schemas.openxmlformats.org/officeDocument/2006/relationships/slide" Target="slide8.xml"/><Relationship Id="rId4" Type="http://schemas.openxmlformats.org/officeDocument/2006/relationships/slide" Target="slide4.xml"/><Relationship Id="rId9" Type="http://schemas.openxmlformats.org/officeDocument/2006/relationships/image" Target="../media/image5.png"/><Relationship Id="rId14" Type="http://schemas.openxmlformats.org/officeDocument/2006/relationships/slide" Target="slide2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5" Type="http://schemas.openxmlformats.org/officeDocument/2006/relationships/slide" Target="slide14.xml"/><Relationship Id="rId4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5" Type="http://schemas.openxmlformats.org/officeDocument/2006/relationships/slide" Target="slide15.xml"/><Relationship Id="rId4" Type="http://schemas.openxmlformats.org/officeDocument/2006/relationships/image" Target="../media/image3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5" Type="http://schemas.openxmlformats.org/officeDocument/2006/relationships/slide" Target="slide16.xml"/><Relationship Id="rId4" Type="http://schemas.openxmlformats.org/officeDocument/2006/relationships/image" Target="../media/image3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5" Type="http://schemas.openxmlformats.org/officeDocument/2006/relationships/slide" Target="slide17.xml"/><Relationship Id="rId4" Type="http://schemas.openxmlformats.org/officeDocument/2006/relationships/image" Target="../media/image3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5" Type="http://schemas.openxmlformats.org/officeDocument/2006/relationships/slide" Target="slide18.xml"/><Relationship Id="rId4" Type="http://schemas.openxmlformats.org/officeDocument/2006/relationships/image" Target="../media/image3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13" Type="http://schemas.openxmlformats.org/officeDocument/2006/relationships/image" Target="../media/image23.jpeg"/><Relationship Id="rId3" Type="http://schemas.openxmlformats.org/officeDocument/2006/relationships/slide" Target="slide25.xml"/><Relationship Id="rId7" Type="http://schemas.openxmlformats.org/officeDocument/2006/relationships/image" Target="../media/image17.jpg"/><Relationship Id="rId12" Type="http://schemas.openxmlformats.org/officeDocument/2006/relationships/image" Target="../media/image22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jpg"/><Relationship Id="rId11" Type="http://schemas.openxmlformats.org/officeDocument/2006/relationships/image" Target="../media/image21.jpeg"/><Relationship Id="rId5" Type="http://schemas.openxmlformats.org/officeDocument/2006/relationships/image" Target="../media/image15.jpeg"/><Relationship Id="rId10" Type="http://schemas.openxmlformats.org/officeDocument/2006/relationships/image" Target="../media/image20.jpeg"/><Relationship Id="rId4" Type="http://schemas.openxmlformats.org/officeDocument/2006/relationships/image" Target="../media/image14.jpg"/><Relationship Id="rId9" Type="http://schemas.openxmlformats.org/officeDocument/2006/relationships/image" Target="../media/image1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network&#10;&#10;AI-generated content may be incorrect.">
            <a:extLst>
              <a:ext uri="{FF2B5EF4-FFF2-40B4-BE49-F238E27FC236}">
                <a16:creationId xmlns:a16="http://schemas.microsoft.com/office/drawing/2014/main" id="{9251625B-7FAA-5EAA-4DD3-61B48A3CB22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30A7D7F-0D24-B348-0618-97EEDA6C0636}"/>
              </a:ext>
            </a:extLst>
          </p:cNvPr>
          <p:cNvSpPr txBox="1"/>
          <p:nvPr/>
        </p:nvSpPr>
        <p:spPr>
          <a:xfrm>
            <a:off x="-2392680" y="2306657"/>
            <a:ext cx="15849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>
                    <a:lumMod val="85000"/>
                  </a:schemeClr>
                </a:solidFill>
                <a:latin typeface="Magneto" panose="04030805050802020D02" pitchFamily="82" charset="0"/>
                <a:ea typeface="Calibri" panose="020F0502020204030204" pitchFamily="34" charset="0"/>
                <a:cs typeface="Calibri" panose="020F0502020204030204" pitchFamily="34" charset="0"/>
              </a:rPr>
              <a:t>Hi</a:t>
            </a:r>
            <a:endParaRPr lang="en-IN" sz="7200" dirty="0">
              <a:solidFill>
                <a:schemeClr val="bg1">
                  <a:lumMod val="85000"/>
                </a:schemeClr>
              </a:solidFill>
              <a:latin typeface="Magneto" panose="04030805050802020D02" pitchFamily="82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F09B43-8F1D-1124-CAA9-B04B74FFE99E}"/>
              </a:ext>
            </a:extLst>
          </p:cNvPr>
          <p:cNvSpPr txBox="1"/>
          <p:nvPr/>
        </p:nvSpPr>
        <p:spPr>
          <a:xfrm>
            <a:off x="13213080" y="3307080"/>
            <a:ext cx="28651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6000">
                <a:solidFill>
                  <a:schemeClr val="bg1"/>
                </a:solidFill>
                <a:latin typeface="Magneto" panose="04030805050802020D02" pitchFamily="82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sz="7200" dirty="0">
                <a:solidFill>
                  <a:schemeClr val="bg1">
                    <a:lumMod val="85000"/>
                  </a:schemeClr>
                </a:solidFill>
              </a:rPr>
              <a:t>Guys</a:t>
            </a:r>
            <a:endParaRPr lang="en-IN" sz="72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3110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63" presetClass="path" presetSubtype="0" fill="hold" grpId="0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-2.59259E-6 L 0.5112 -0.00139 " pathEditMode="relative" rAng="0" ptsTypes="AA" p14:bounceEnd="40000">
                                          <p:cBhvr>
                                            <p:cTn id="6" dur="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5560" y="-69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" fill="hold">
                                <p:stCondLst>
                                  <p:cond delay="750"/>
                                </p:stCondLst>
                                <p:childTnLst>
                                  <p:par>
                                    <p:cTn id="8" presetID="35" presetClass="path" presetSubtype="0" fill="hold" grpId="0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1.875E-6 4.07407E-6 L -0.60312 0.00138 " pathEditMode="relative" rAng="0" ptsTypes="AA" p14:bounceEnd="40000">
                                          <p:cBhvr>
                                            <p:cTn id="9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30156" y="69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/>
          <p:bldP spid="6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63" presetClass="path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-2.59259E-6 L 0.5112 -0.00139 " pathEditMode="relative" rAng="0" ptsTypes="AA">
                                          <p:cBhvr>
                                            <p:cTn id="6" dur="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5560" y="-69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" fill="hold">
                                <p:stCondLst>
                                  <p:cond delay="750"/>
                                </p:stCondLst>
                                <p:childTnLst>
                                  <p:par>
                                    <p:cTn id="8" presetID="35" presetClass="path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1.875E-6 4.07407E-6 L -0.60312 0.00138 " pathEditMode="relative" rAng="0" ptsTypes="AA">
                                          <p:cBhvr>
                                            <p:cTn id="9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30156" y="69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/>
          <p:bldP spid="6" grpId="0"/>
        </p:bldLst>
      </p:timing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210122E-F3FA-F12B-4D4D-BCA8BCEA59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dark hallway with blue lights&#10;&#10;AI-generated content may be incorrect.">
            <a:extLst>
              <a:ext uri="{FF2B5EF4-FFF2-40B4-BE49-F238E27FC236}">
                <a16:creationId xmlns:a16="http://schemas.microsoft.com/office/drawing/2014/main" id="{55E46820-7C06-AEB5-8642-B0978BFC28B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4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F658C6B-D774-4BA2-576B-27A6DFD473AD}"/>
              </a:ext>
            </a:extLst>
          </p:cNvPr>
          <p:cNvSpPr/>
          <p:nvPr/>
        </p:nvSpPr>
        <p:spPr>
          <a:xfrm>
            <a:off x="-6" y="0"/>
            <a:ext cx="12192006" cy="13411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BFCF0B0-6244-8C13-B85A-BACE9C3CD828}"/>
              </a:ext>
            </a:extLst>
          </p:cNvPr>
          <p:cNvSpPr/>
          <p:nvPr/>
        </p:nvSpPr>
        <p:spPr>
          <a:xfrm>
            <a:off x="-12" y="5409000"/>
            <a:ext cx="12192006" cy="1449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B586595F-2E1C-2FB8-61FE-390550A1688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alphaModFix amt="6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91" r="21591"/>
          <a:stretch/>
        </p:blipFill>
        <p:spPr>
          <a:xfrm>
            <a:off x="550344" y="1449000"/>
            <a:ext cx="3600000" cy="3960000"/>
          </a:xfrm>
        </p:spPr>
      </p:pic>
      <p:pic>
        <p:nvPicPr>
          <p:cNvPr id="17" name="Picture Placeholder 16">
            <a:hlinkClick r:id="rId4" action="ppaction://hlinksldjump"/>
            <a:extLst>
              <a:ext uri="{FF2B5EF4-FFF2-40B4-BE49-F238E27FC236}">
                <a16:creationId xmlns:a16="http://schemas.microsoft.com/office/drawing/2014/main" id="{0E8D95E9-ECE8-AFF1-9039-F89916597E24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50" b="8750"/>
          <a:stretch/>
        </p:blipFill>
        <p:spPr>
          <a:xfrm>
            <a:off x="4295997" y="1449000"/>
            <a:ext cx="3600000" cy="3960000"/>
          </a:xfrm>
        </p:spPr>
      </p:pic>
      <p:pic>
        <p:nvPicPr>
          <p:cNvPr id="19" name="Picture Placeholder 18" descr="A number on fire&#10;&#10;AI-generated content may be incorrect.">
            <a:extLst>
              <a:ext uri="{FF2B5EF4-FFF2-40B4-BE49-F238E27FC236}">
                <a16:creationId xmlns:a16="http://schemas.microsoft.com/office/drawing/2014/main" id="{350B9B9C-DD6E-5042-4513-502214E24837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alphaModFix amt="6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072" b="19072"/>
          <a:stretch>
            <a:fillRect/>
          </a:stretch>
        </p:blipFill>
        <p:spPr>
          <a:xfrm>
            <a:off x="8041650" y="1449000"/>
            <a:ext cx="3600000" cy="3960000"/>
          </a:xfrm>
        </p:spPr>
      </p:pic>
      <p:pic>
        <p:nvPicPr>
          <p:cNvPr id="21" name="Picture Placeholder 20" descr="A number on fire&#10;&#10;AI-generated content may be incorrect.">
            <a:extLst>
              <a:ext uri="{FF2B5EF4-FFF2-40B4-BE49-F238E27FC236}">
                <a16:creationId xmlns:a16="http://schemas.microsoft.com/office/drawing/2014/main" id="{46AB3773-8DAC-4DFD-0BA3-42A416DACB3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  <a:alphaModFix amt="6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51" r="4551"/>
          <a:stretch>
            <a:fillRect/>
          </a:stretch>
        </p:blipFill>
        <p:spPr>
          <a:xfrm>
            <a:off x="11787303" y="1449000"/>
            <a:ext cx="3600000" cy="3960000"/>
          </a:xfrm>
        </p:spPr>
      </p:pic>
      <p:pic>
        <p:nvPicPr>
          <p:cNvPr id="23" name="Picture Placeholder 22" descr="A number on the water&#10;&#10;AI-generated content may be incorrect.">
            <a:extLst>
              <a:ext uri="{FF2B5EF4-FFF2-40B4-BE49-F238E27FC236}">
                <a16:creationId xmlns:a16="http://schemas.microsoft.com/office/drawing/2014/main" id="{18319A5F-0096-9712-98E9-C79884E0B72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8">
            <a:duotone>
              <a:schemeClr val="bg2">
                <a:shade val="45000"/>
                <a:satMod val="135000"/>
              </a:schemeClr>
              <a:prstClr val="white"/>
            </a:duotone>
            <a:alphaModFix amt="6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63" b="8763"/>
          <a:stretch>
            <a:fillRect/>
          </a:stretch>
        </p:blipFill>
        <p:spPr>
          <a:xfrm>
            <a:off x="15532956" y="1449000"/>
            <a:ext cx="3600000" cy="3960000"/>
          </a:xfrm>
        </p:spPr>
      </p:pic>
      <p:pic>
        <p:nvPicPr>
          <p:cNvPr id="25" name="Picture Placeholder 24" descr="A number on fire with flames&#10;&#10;AI-generated content may be incorrect.">
            <a:extLst>
              <a:ext uri="{FF2B5EF4-FFF2-40B4-BE49-F238E27FC236}">
                <a16:creationId xmlns:a16="http://schemas.microsoft.com/office/drawing/2014/main" id="{EE0162FC-74E5-DCF9-F74A-FBD3237749E4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9">
            <a:duotone>
              <a:schemeClr val="bg2">
                <a:shade val="45000"/>
                <a:satMod val="135000"/>
              </a:schemeClr>
              <a:prstClr val="white"/>
            </a:duotone>
            <a:alphaModFix amt="6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82" r="21582"/>
          <a:stretch>
            <a:fillRect/>
          </a:stretch>
        </p:blipFill>
        <p:spPr>
          <a:xfrm>
            <a:off x="19278609" y="1449000"/>
            <a:ext cx="3600000" cy="3960000"/>
          </a:xfrm>
        </p:spPr>
      </p:pic>
      <p:pic>
        <p:nvPicPr>
          <p:cNvPr id="27" name="Picture Placeholder 26" descr="A number on a wet surface&#10;&#10;AI-generated content may be incorrect.">
            <a:extLst>
              <a:ext uri="{FF2B5EF4-FFF2-40B4-BE49-F238E27FC236}">
                <a16:creationId xmlns:a16="http://schemas.microsoft.com/office/drawing/2014/main" id="{B5D2FE19-FB65-0439-D989-DD4E782117F9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10">
            <a:duotone>
              <a:schemeClr val="bg2">
                <a:shade val="45000"/>
                <a:satMod val="135000"/>
              </a:schemeClr>
              <a:prstClr val="white"/>
            </a:duotone>
            <a:alphaModFix amt="6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63" b="8763"/>
          <a:stretch>
            <a:fillRect/>
          </a:stretch>
        </p:blipFill>
        <p:spPr>
          <a:xfrm>
            <a:off x="23024262" y="1449000"/>
            <a:ext cx="3600000" cy="3960000"/>
          </a:xfrm>
        </p:spPr>
      </p:pic>
      <p:pic>
        <p:nvPicPr>
          <p:cNvPr id="29" name="Picture Placeholder 28" descr="A number on a black background&#10;&#10;AI-generated content may be incorrect.">
            <a:extLst>
              <a:ext uri="{FF2B5EF4-FFF2-40B4-BE49-F238E27FC236}">
                <a16:creationId xmlns:a16="http://schemas.microsoft.com/office/drawing/2014/main" id="{C69E1EE3-DD55-45EA-B867-C762346632F2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11">
            <a:duotone>
              <a:schemeClr val="bg2">
                <a:shade val="45000"/>
                <a:satMod val="135000"/>
              </a:schemeClr>
              <a:prstClr val="white"/>
            </a:duotone>
            <a:alphaModFix amt="6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63" b="8763"/>
          <a:stretch>
            <a:fillRect/>
          </a:stretch>
        </p:blipFill>
        <p:spPr>
          <a:xfrm>
            <a:off x="26769915" y="1449000"/>
            <a:ext cx="3600000" cy="3960000"/>
          </a:xfrm>
        </p:spPr>
      </p:pic>
      <p:pic>
        <p:nvPicPr>
          <p:cNvPr id="31" name="Picture Placeholder 30" descr="A number made of powder&#10;&#10;AI-generated content may be incorrect.">
            <a:extLst>
              <a:ext uri="{FF2B5EF4-FFF2-40B4-BE49-F238E27FC236}">
                <a16:creationId xmlns:a16="http://schemas.microsoft.com/office/drawing/2014/main" id="{C3E66E36-AAA4-5109-B9EA-BF77C63A42EB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12">
            <a:duotone>
              <a:schemeClr val="bg2">
                <a:shade val="45000"/>
                <a:satMod val="135000"/>
              </a:schemeClr>
              <a:prstClr val="white"/>
            </a:duotone>
            <a:alphaModFix amt="6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63" b="8763"/>
          <a:stretch>
            <a:fillRect/>
          </a:stretch>
        </p:blipFill>
        <p:spPr>
          <a:xfrm>
            <a:off x="30515568" y="1449000"/>
            <a:ext cx="3600000" cy="3960000"/>
          </a:xfrm>
        </p:spPr>
      </p:pic>
      <p:pic>
        <p:nvPicPr>
          <p:cNvPr id="33" name="Picture Placeholder 32" descr="A number on water with a black background&#10;&#10;AI-generated content may be incorrect.">
            <a:extLst>
              <a:ext uri="{FF2B5EF4-FFF2-40B4-BE49-F238E27FC236}">
                <a16:creationId xmlns:a16="http://schemas.microsoft.com/office/drawing/2014/main" id="{EF65BFB7-5DB5-A432-96A6-620F5242DF09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13">
            <a:duotone>
              <a:schemeClr val="bg2">
                <a:shade val="45000"/>
                <a:satMod val="135000"/>
              </a:schemeClr>
              <a:prstClr val="white"/>
            </a:duotone>
            <a:alphaModFix amt="6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63" b="8763"/>
          <a:stretch>
            <a:fillRect/>
          </a:stretch>
        </p:blipFill>
        <p:spPr>
          <a:xfrm>
            <a:off x="34261224" y="1449000"/>
            <a:ext cx="3600000" cy="3960000"/>
          </a:xfr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D9B29293-EDDC-D7E1-C217-1D418BD7EBAF}"/>
              </a:ext>
            </a:extLst>
          </p:cNvPr>
          <p:cNvSpPr/>
          <p:nvPr/>
        </p:nvSpPr>
        <p:spPr>
          <a:xfrm>
            <a:off x="0" y="701040"/>
            <a:ext cx="12192000" cy="128016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6C21E71-57AF-037A-993C-8DBBFF31B6E3}"/>
              </a:ext>
            </a:extLst>
          </p:cNvPr>
          <p:cNvSpPr/>
          <p:nvPr/>
        </p:nvSpPr>
        <p:spPr>
          <a:xfrm>
            <a:off x="0" y="4740841"/>
            <a:ext cx="12192000" cy="128016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E7D354-A83F-44F0-A73A-D67583C96475}"/>
              </a:ext>
            </a:extLst>
          </p:cNvPr>
          <p:cNvSpPr txBox="1"/>
          <p:nvPr/>
        </p:nvSpPr>
        <p:spPr>
          <a:xfrm>
            <a:off x="4295997" y="5667058"/>
            <a:ext cx="3600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QUERY - 2</a:t>
            </a:r>
          </a:p>
        </p:txBody>
      </p:sp>
      <p:sp>
        <p:nvSpPr>
          <p:cNvPr id="6" name="Isosceles Triangle 5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9753F196-B987-5967-AAC1-1E3F526DAECA}"/>
              </a:ext>
            </a:extLst>
          </p:cNvPr>
          <p:cNvSpPr/>
          <p:nvPr/>
        </p:nvSpPr>
        <p:spPr>
          <a:xfrm rot="16200000">
            <a:off x="3547880" y="5667057"/>
            <a:ext cx="788349" cy="707886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Isosceles Triangle 6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F98BAFF7-B8F4-16FC-4D06-F1C5739DEA37}"/>
              </a:ext>
            </a:extLst>
          </p:cNvPr>
          <p:cNvSpPr/>
          <p:nvPr/>
        </p:nvSpPr>
        <p:spPr>
          <a:xfrm rot="5400000" flipH="1">
            <a:off x="7855765" y="5667058"/>
            <a:ext cx="788349" cy="707886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2B4F088-D8E1-D578-B958-7E0802825C22}"/>
              </a:ext>
            </a:extLst>
          </p:cNvPr>
          <p:cNvSpPr txBox="1"/>
          <p:nvPr/>
        </p:nvSpPr>
        <p:spPr>
          <a:xfrm>
            <a:off x="4295991" y="406112"/>
            <a:ext cx="36000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SQL QUERIES</a:t>
            </a:r>
          </a:p>
        </p:txBody>
      </p:sp>
    </p:spTree>
    <p:extLst>
      <p:ext uri="{BB962C8B-B14F-4D97-AF65-F5344CB8AC3E}">
        <p14:creationId xmlns:p14="http://schemas.microsoft.com/office/powerpoint/2010/main" val="20470894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92FD3AB-7C68-93C3-D515-512E5D2A67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dark hallway with blue lights&#10;&#10;AI-generated content may be incorrect.">
            <a:extLst>
              <a:ext uri="{FF2B5EF4-FFF2-40B4-BE49-F238E27FC236}">
                <a16:creationId xmlns:a16="http://schemas.microsoft.com/office/drawing/2014/main" id="{BAD9B101-D790-0D7D-33DE-6F0B70A781C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4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F7CBA4-5DD3-8D69-3991-76831BF32247}"/>
              </a:ext>
            </a:extLst>
          </p:cNvPr>
          <p:cNvSpPr/>
          <p:nvPr/>
        </p:nvSpPr>
        <p:spPr>
          <a:xfrm>
            <a:off x="-6" y="0"/>
            <a:ext cx="12192006" cy="13411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863BFC4-F42F-737C-D08F-82AAB23275B0}"/>
              </a:ext>
            </a:extLst>
          </p:cNvPr>
          <p:cNvSpPr/>
          <p:nvPr/>
        </p:nvSpPr>
        <p:spPr>
          <a:xfrm>
            <a:off x="-12" y="5409000"/>
            <a:ext cx="12192006" cy="1449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8053C345-5AF8-8CB3-BEFE-37742D745EB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alphaModFix amt="6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91" r="21591"/>
          <a:stretch/>
        </p:blipFill>
        <p:spPr>
          <a:xfrm>
            <a:off x="-3195306" y="1449000"/>
            <a:ext cx="3600000" cy="3960000"/>
          </a:xfrm>
        </p:spPr>
      </p:pic>
      <p:pic>
        <p:nvPicPr>
          <p:cNvPr id="17" name="Picture Placeholder 16">
            <a:extLst>
              <a:ext uri="{FF2B5EF4-FFF2-40B4-BE49-F238E27FC236}">
                <a16:creationId xmlns:a16="http://schemas.microsoft.com/office/drawing/2014/main" id="{7EDBF26F-4EE2-4952-D802-434D585183E4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alphaModFix amt="6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50" b="8750"/>
          <a:stretch/>
        </p:blipFill>
        <p:spPr>
          <a:xfrm>
            <a:off x="550347" y="1449000"/>
            <a:ext cx="3600000" cy="3960000"/>
          </a:xfrm>
        </p:spPr>
      </p:pic>
      <p:pic>
        <p:nvPicPr>
          <p:cNvPr id="19" name="Picture Placeholder 18" descr="A number on fire&#10;&#10;AI-generated content may be incorrect.">
            <a:hlinkClick r:id="rId5" action="ppaction://hlinksldjump"/>
            <a:extLst>
              <a:ext uri="{FF2B5EF4-FFF2-40B4-BE49-F238E27FC236}">
                <a16:creationId xmlns:a16="http://schemas.microsoft.com/office/drawing/2014/main" id="{5EA169CE-18BC-F9A9-4AEF-B314189A507B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072" b="19072"/>
          <a:stretch>
            <a:fillRect/>
          </a:stretch>
        </p:blipFill>
        <p:spPr>
          <a:xfrm>
            <a:off x="4296000" y="1449000"/>
            <a:ext cx="3600000" cy="3960000"/>
          </a:xfrm>
        </p:spPr>
      </p:pic>
      <p:pic>
        <p:nvPicPr>
          <p:cNvPr id="21" name="Picture Placeholder 20" descr="A number on fire&#10;&#10;AI-generated content may be incorrect.">
            <a:extLst>
              <a:ext uri="{FF2B5EF4-FFF2-40B4-BE49-F238E27FC236}">
                <a16:creationId xmlns:a16="http://schemas.microsoft.com/office/drawing/2014/main" id="{C6515265-9099-7875-D241-C55793159EA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  <a:alphaModFix amt="6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51" r="4551"/>
          <a:stretch>
            <a:fillRect/>
          </a:stretch>
        </p:blipFill>
        <p:spPr>
          <a:xfrm>
            <a:off x="8041653" y="1449000"/>
            <a:ext cx="3600000" cy="3960000"/>
          </a:xfrm>
        </p:spPr>
      </p:pic>
      <p:pic>
        <p:nvPicPr>
          <p:cNvPr id="23" name="Picture Placeholder 22" descr="A number on the water&#10;&#10;AI-generated content may be incorrect.">
            <a:extLst>
              <a:ext uri="{FF2B5EF4-FFF2-40B4-BE49-F238E27FC236}">
                <a16:creationId xmlns:a16="http://schemas.microsoft.com/office/drawing/2014/main" id="{69703E43-B14B-65A0-2B9A-BA3D80B197E5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8">
            <a:duotone>
              <a:schemeClr val="bg2">
                <a:shade val="45000"/>
                <a:satMod val="135000"/>
              </a:schemeClr>
              <a:prstClr val="white"/>
            </a:duotone>
            <a:alphaModFix amt="6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63" b="8763"/>
          <a:stretch>
            <a:fillRect/>
          </a:stretch>
        </p:blipFill>
        <p:spPr>
          <a:xfrm>
            <a:off x="11787306" y="1449000"/>
            <a:ext cx="3600000" cy="3960000"/>
          </a:xfrm>
        </p:spPr>
      </p:pic>
      <p:pic>
        <p:nvPicPr>
          <p:cNvPr id="25" name="Picture Placeholder 24" descr="A number on fire with flames&#10;&#10;AI-generated content may be incorrect.">
            <a:extLst>
              <a:ext uri="{FF2B5EF4-FFF2-40B4-BE49-F238E27FC236}">
                <a16:creationId xmlns:a16="http://schemas.microsoft.com/office/drawing/2014/main" id="{7CABC32F-884C-BEB4-EB5B-BCD34D74477B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9">
            <a:duotone>
              <a:schemeClr val="bg2">
                <a:shade val="45000"/>
                <a:satMod val="135000"/>
              </a:schemeClr>
              <a:prstClr val="white"/>
            </a:duotone>
            <a:alphaModFix amt="6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82" r="21582"/>
          <a:stretch>
            <a:fillRect/>
          </a:stretch>
        </p:blipFill>
        <p:spPr>
          <a:xfrm>
            <a:off x="15532959" y="1449000"/>
            <a:ext cx="3600000" cy="3960000"/>
          </a:xfrm>
        </p:spPr>
      </p:pic>
      <p:pic>
        <p:nvPicPr>
          <p:cNvPr id="27" name="Picture Placeholder 26" descr="A number on a wet surface&#10;&#10;AI-generated content may be incorrect.">
            <a:extLst>
              <a:ext uri="{FF2B5EF4-FFF2-40B4-BE49-F238E27FC236}">
                <a16:creationId xmlns:a16="http://schemas.microsoft.com/office/drawing/2014/main" id="{0CF7637E-8437-25D5-E0B7-9817E0305349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10">
            <a:duotone>
              <a:schemeClr val="bg2">
                <a:shade val="45000"/>
                <a:satMod val="135000"/>
              </a:schemeClr>
              <a:prstClr val="white"/>
            </a:duotone>
            <a:alphaModFix amt="6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63" b="8763"/>
          <a:stretch>
            <a:fillRect/>
          </a:stretch>
        </p:blipFill>
        <p:spPr>
          <a:xfrm>
            <a:off x="19278612" y="1449000"/>
            <a:ext cx="3600000" cy="3960000"/>
          </a:xfrm>
        </p:spPr>
      </p:pic>
      <p:pic>
        <p:nvPicPr>
          <p:cNvPr id="29" name="Picture Placeholder 28" descr="A number on a black background&#10;&#10;AI-generated content may be incorrect.">
            <a:extLst>
              <a:ext uri="{FF2B5EF4-FFF2-40B4-BE49-F238E27FC236}">
                <a16:creationId xmlns:a16="http://schemas.microsoft.com/office/drawing/2014/main" id="{548B1DFC-7AC9-F7A8-A347-DD1284B32C07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11">
            <a:duotone>
              <a:schemeClr val="bg2">
                <a:shade val="45000"/>
                <a:satMod val="135000"/>
              </a:schemeClr>
              <a:prstClr val="white"/>
            </a:duotone>
            <a:alphaModFix amt="6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63" b="8763"/>
          <a:stretch>
            <a:fillRect/>
          </a:stretch>
        </p:blipFill>
        <p:spPr>
          <a:xfrm>
            <a:off x="23024265" y="1449000"/>
            <a:ext cx="3600000" cy="3960000"/>
          </a:xfrm>
        </p:spPr>
      </p:pic>
      <p:pic>
        <p:nvPicPr>
          <p:cNvPr id="31" name="Picture Placeholder 30" descr="A number made of powder&#10;&#10;AI-generated content may be incorrect.">
            <a:extLst>
              <a:ext uri="{FF2B5EF4-FFF2-40B4-BE49-F238E27FC236}">
                <a16:creationId xmlns:a16="http://schemas.microsoft.com/office/drawing/2014/main" id="{5082A1AB-1794-E524-4B0E-A9B619FC07CC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12">
            <a:duotone>
              <a:schemeClr val="bg2">
                <a:shade val="45000"/>
                <a:satMod val="135000"/>
              </a:schemeClr>
              <a:prstClr val="white"/>
            </a:duotone>
            <a:alphaModFix amt="6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63" b="8763"/>
          <a:stretch>
            <a:fillRect/>
          </a:stretch>
        </p:blipFill>
        <p:spPr>
          <a:xfrm>
            <a:off x="26769918" y="1449000"/>
            <a:ext cx="3600000" cy="3960000"/>
          </a:xfrm>
        </p:spPr>
      </p:pic>
      <p:pic>
        <p:nvPicPr>
          <p:cNvPr id="33" name="Picture Placeholder 32" descr="A number on water with a black background&#10;&#10;AI-generated content may be incorrect.">
            <a:extLst>
              <a:ext uri="{FF2B5EF4-FFF2-40B4-BE49-F238E27FC236}">
                <a16:creationId xmlns:a16="http://schemas.microsoft.com/office/drawing/2014/main" id="{CE3279E0-6A77-953D-6F3A-08B81837714C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13">
            <a:duotone>
              <a:schemeClr val="bg2">
                <a:shade val="45000"/>
                <a:satMod val="135000"/>
              </a:schemeClr>
              <a:prstClr val="white"/>
            </a:duotone>
            <a:alphaModFix amt="6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63" b="8763"/>
          <a:stretch>
            <a:fillRect/>
          </a:stretch>
        </p:blipFill>
        <p:spPr>
          <a:xfrm>
            <a:off x="30515574" y="1449000"/>
            <a:ext cx="3600000" cy="3960000"/>
          </a:xfr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77853969-8301-D8FE-BBC8-8CF9F90C97D9}"/>
              </a:ext>
            </a:extLst>
          </p:cNvPr>
          <p:cNvSpPr/>
          <p:nvPr/>
        </p:nvSpPr>
        <p:spPr>
          <a:xfrm>
            <a:off x="0" y="701040"/>
            <a:ext cx="12192000" cy="128016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63A38751-1FFA-E728-8770-04E7B69D0ED3}"/>
              </a:ext>
            </a:extLst>
          </p:cNvPr>
          <p:cNvSpPr/>
          <p:nvPr/>
        </p:nvSpPr>
        <p:spPr>
          <a:xfrm>
            <a:off x="0" y="4740841"/>
            <a:ext cx="12192000" cy="128016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26540DD-4938-096F-3FF3-8DFECCC9EC5B}"/>
              </a:ext>
            </a:extLst>
          </p:cNvPr>
          <p:cNvSpPr txBox="1"/>
          <p:nvPr/>
        </p:nvSpPr>
        <p:spPr>
          <a:xfrm>
            <a:off x="4295997" y="5667058"/>
            <a:ext cx="3600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QUERY - 3</a:t>
            </a:r>
          </a:p>
        </p:txBody>
      </p:sp>
      <p:sp>
        <p:nvSpPr>
          <p:cNvPr id="6" name="Isosceles Triangle 5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3AE1537D-3BDB-913E-A70F-B45D0DA3ECAD}"/>
              </a:ext>
            </a:extLst>
          </p:cNvPr>
          <p:cNvSpPr/>
          <p:nvPr/>
        </p:nvSpPr>
        <p:spPr>
          <a:xfrm rot="16200000">
            <a:off x="3547880" y="5667057"/>
            <a:ext cx="788349" cy="707886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Isosceles Triangle 6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48F38309-D12A-A22A-1E17-5C44B1B6FE3F}"/>
              </a:ext>
            </a:extLst>
          </p:cNvPr>
          <p:cNvSpPr/>
          <p:nvPr/>
        </p:nvSpPr>
        <p:spPr>
          <a:xfrm rot="5400000" flipH="1">
            <a:off x="7855765" y="5667058"/>
            <a:ext cx="788349" cy="707886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0259F0F-DA7C-FD07-9639-90200A1DEB94}"/>
              </a:ext>
            </a:extLst>
          </p:cNvPr>
          <p:cNvSpPr txBox="1"/>
          <p:nvPr/>
        </p:nvSpPr>
        <p:spPr>
          <a:xfrm>
            <a:off x="4295991" y="406112"/>
            <a:ext cx="36000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SQL QUERIES</a:t>
            </a:r>
          </a:p>
        </p:txBody>
      </p:sp>
    </p:spTree>
    <p:extLst>
      <p:ext uri="{BB962C8B-B14F-4D97-AF65-F5344CB8AC3E}">
        <p14:creationId xmlns:p14="http://schemas.microsoft.com/office/powerpoint/2010/main" val="8008163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43BECAB-FA7D-0920-C2B1-3C8523FD7F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dark hallway with blue lights&#10;&#10;AI-generated content may be incorrect.">
            <a:extLst>
              <a:ext uri="{FF2B5EF4-FFF2-40B4-BE49-F238E27FC236}">
                <a16:creationId xmlns:a16="http://schemas.microsoft.com/office/drawing/2014/main" id="{5E4EC08B-165E-C319-937F-24BBBC26D37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4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C26B370-B4F1-EA84-70D8-2AFC6DE5846B}"/>
              </a:ext>
            </a:extLst>
          </p:cNvPr>
          <p:cNvSpPr/>
          <p:nvPr/>
        </p:nvSpPr>
        <p:spPr>
          <a:xfrm>
            <a:off x="-12" y="5409000"/>
            <a:ext cx="12192006" cy="1449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68A8489-3DC7-7488-FABC-912DE4319B4E}"/>
              </a:ext>
            </a:extLst>
          </p:cNvPr>
          <p:cNvSpPr/>
          <p:nvPr/>
        </p:nvSpPr>
        <p:spPr>
          <a:xfrm>
            <a:off x="-6" y="0"/>
            <a:ext cx="12192006" cy="13411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84EFE383-9B8E-897A-5243-7445D1136FF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alphaModFix amt="6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91" r="21591"/>
          <a:stretch/>
        </p:blipFill>
        <p:spPr>
          <a:xfrm>
            <a:off x="-6940962" y="1449000"/>
            <a:ext cx="3600000" cy="3960000"/>
          </a:xfrm>
        </p:spPr>
      </p:pic>
      <p:pic>
        <p:nvPicPr>
          <p:cNvPr id="17" name="Picture Placeholder 16">
            <a:extLst>
              <a:ext uri="{FF2B5EF4-FFF2-40B4-BE49-F238E27FC236}">
                <a16:creationId xmlns:a16="http://schemas.microsoft.com/office/drawing/2014/main" id="{7972F535-2B9B-1BA9-3D6A-48BA4B267B4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alphaModFix amt="6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50" b="8750"/>
          <a:stretch/>
        </p:blipFill>
        <p:spPr>
          <a:xfrm>
            <a:off x="-3195309" y="1449000"/>
            <a:ext cx="3600000" cy="3960000"/>
          </a:xfrm>
        </p:spPr>
      </p:pic>
      <p:pic>
        <p:nvPicPr>
          <p:cNvPr id="19" name="Picture Placeholder 18" descr="A number on fire&#10;&#10;AI-generated content may be incorrect.">
            <a:extLst>
              <a:ext uri="{FF2B5EF4-FFF2-40B4-BE49-F238E27FC236}">
                <a16:creationId xmlns:a16="http://schemas.microsoft.com/office/drawing/2014/main" id="{48BCFABD-B0E9-6F72-DC82-39B157CBCD87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alphaModFix amt="6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072" b="19072"/>
          <a:stretch>
            <a:fillRect/>
          </a:stretch>
        </p:blipFill>
        <p:spPr>
          <a:xfrm>
            <a:off x="550344" y="1449000"/>
            <a:ext cx="3600000" cy="3960000"/>
          </a:xfrm>
        </p:spPr>
      </p:pic>
      <p:pic>
        <p:nvPicPr>
          <p:cNvPr id="21" name="Picture Placeholder 20" descr="A number on fire&#10;&#10;AI-generated content may be incorrect.">
            <a:hlinkClick r:id="rId6" action="ppaction://hlinksldjump"/>
            <a:extLst>
              <a:ext uri="{FF2B5EF4-FFF2-40B4-BE49-F238E27FC236}">
                <a16:creationId xmlns:a16="http://schemas.microsoft.com/office/drawing/2014/main" id="{303E39B8-7725-C10A-477A-C4E978AC9BE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51" r="4551"/>
          <a:stretch>
            <a:fillRect/>
          </a:stretch>
        </p:blipFill>
        <p:spPr>
          <a:xfrm>
            <a:off x="4295997" y="1449000"/>
            <a:ext cx="3600000" cy="3960000"/>
          </a:xfrm>
        </p:spPr>
      </p:pic>
      <p:pic>
        <p:nvPicPr>
          <p:cNvPr id="23" name="Picture Placeholder 22" descr="A number on the water&#10;&#10;AI-generated content may be incorrect.">
            <a:extLst>
              <a:ext uri="{FF2B5EF4-FFF2-40B4-BE49-F238E27FC236}">
                <a16:creationId xmlns:a16="http://schemas.microsoft.com/office/drawing/2014/main" id="{6583EE8A-8436-6544-9333-997702ED04E0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8">
            <a:duotone>
              <a:schemeClr val="bg2">
                <a:shade val="45000"/>
                <a:satMod val="135000"/>
              </a:schemeClr>
              <a:prstClr val="white"/>
            </a:duotone>
            <a:alphaModFix amt="6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63" b="8763"/>
          <a:stretch>
            <a:fillRect/>
          </a:stretch>
        </p:blipFill>
        <p:spPr>
          <a:xfrm>
            <a:off x="8041650" y="1449000"/>
            <a:ext cx="3600000" cy="3960000"/>
          </a:xfrm>
        </p:spPr>
      </p:pic>
      <p:pic>
        <p:nvPicPr>
          <p:cNvPr id="25" name="Picture Placeholder 24" descr="A number on fire with flames&#10;&#10;AI-generated content may be incorrect.">
            <a:extLst>
              <a:ext uri="{FF2B5EF4-FFF2-40B4-BE49-F238E27FC236}">
                <a16:creationId xmlns:a16="http://schemas.microsoft.com/office/drawing/2014/main" id="{310A9C38-4A24-9489-ED64-854DD294D1B3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9">
            <a:duotone>
              <a:schemeClr val="bg2">
                <a:shade val="45000"/>
                <a:satMod val="135000"/>
              </a:schemeClr>
              <a:prstClr val="white"/>
            </a:duotone>
            <a:alphaModFix amt="6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82" r="21582"/>
          <a:stretch>
            <a:fillRect/>
          </a:stretch>
        </p:blipFill>
        <p:spPr>
          <a:xfrm>
            <a:off x="11787303" y="1449000"/>
            <a:ext cx="3600000" cy="3960000"/>
          </a:xfrm>
        </p:spPr>
      </p:pic>
      <p:pic>
        <p:nvPicPr>
          <p:cNvPr id="27" name="Picture Placeholder 26" descr="A number on a wet surface&#10;&#10;AI-generated content may be incorrect.">
            <a:extLst>
              <a:ext uri="{FF2B5EF4-FFF2-40B4-BE49-F238E27FC236}">
                <a16:creationId xmlns:a16="http://schemas.microsoft.com/office/drawing/2014/main" id="{A07C43A9-984C-1C0B-95BF-578A4E52264A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10">
            <a:duotone>
              <a:schemeClr val="bg2">
                <a:shade val="45000"/>
                <a:satMod val="135000"/>
              </a:schemeClr>
              <a:prstClr val="white"/>
            </a:duotone>
            <a:alphaModFix amt="6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63" b="8763"/>
          <a:stretch>
            <a:fillRect/>
          </a:stretch>
        </p:blipFill>
        <p:spPr>
          <a:xfrm>
            <a:off x="15532956" y="1449000"/>
            <a:ext cx="3600000" cy="3960000"/>
          </a:xfrm>
        </p:spPr>
      </p:pic>
      <p:pic>
        <p:nvPicPr>
          <p:cNvPr id="29" name="Picture Placeholder 28" descr="A number on a black background&#10;&#10;AI-generated content may be incorrect.">
            <a:extLst>
              <a:ext uri="{FF2B5EF4-FFF2-40B4-BE49-F238E27FC236}">
                <a16:creationId xmlns:a16="http://schemas.microsoft.com/office/drawing/2014/main" id="{D278C96C-58EF-1996-E74A-CD7251B6420A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11">
            <a:duotone>
              <a:schemeClr val="bg2">
                <a:shade val="45000"/>
                <a:satMod val="135000"/>
              </a:schemeClr>
              <a:prstClr val="white"/>
            </a:duotone>
            <a:alphaModFix amt="6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63" b="8763"/>
          <a:stretch>
            <a:fillRect/>
          </a:stretch>
        </p:blipFill>
        <p:spPr>
          <a:xfrm>
            <a:off x="19278609" y="1449000"/>
            <a:ext cx="3600000" cy="3960000"/>
          </a:xfrm>
        </p:spPr>
      </p:pic>
      <p:pic>
        <p:nvPicPr>
          <p:cNvPr id="31" name="Picture Placeholder 30" descr="A number made of powder&#10;&#10;AI-generated content may be incorrect.">
            <a:extLst>
              <a:ext uri="{FF2B5EF4-FFF2-40B4-BE49-F238E27FC236}">
                <a16:creationId xmlns:a16="http://schemas.microsoft.com/office/drawing/2014/main" id="{6F6EC635-9B2D-2334-FDD5-8732E6992F60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12">
            <a:duotone>
              <a:schemeClr val="bg2">
                <a:shade val="45000"/>
                <a:satMod val="135000"/>
              </a:schemeClr>
              <a:prstClr val="white"/>
            </a:duotone>
            <a:alphaModFix amt="6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63" b="8763"/>
          <a:stretch>
            <a:fillRect/>
          </a:stretch>
        </p:blipFill>
        <p:spPr>
          <a:xfrm>
            <a:off x="23024262" y="1449000"/>
            <a:ext cx="3600000" cy="3960000"/>
          </a:xfrm>
        </p:spPr>
      </p:pic>
      <p:pic>
        <p:nvPicPr>
          <p:cNvPr id="33" name="Picture Placeholder 32" descr="A number on water with a black background&#10;&#10;AI-generated content may be incorrect.">
            <a:extLst>
              <a:ext uri="{FF2B5EF4-FFF2-40B4-BE49-F238E27FC236}">
                <a16:creationId xmlns:a16="http://schemas.microsoft.com/office/drawing/2014/main" id="{3A1CE89A-70F6-24FA-E0E7-A438E0F606C6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13">
            <a:duotone>
              <a:schemeClr val="bg2">
                <a:shade val="45000"/>
                <a:satMod val="135000"/>
              </a:schemeClr>
              <a:prstClr val="white"/>
            </a:duotone>
            <a:alphaModFix amt="6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63" b="8763"/>
          <a:stretch>
            <a:fillRect/>
          </a:stretch>
        </p:blipFill>
        <p:spPr>
          <a:xfrm>
            <a:off x="26769918" y="1449000"/>
            <a:ext cx="3600000" cy="3960000"/>
          </a:xfr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8E2BD4D7-B284-7000-6C72-D3525FCEF90E}"/>
              </a:ext>
            </a:extLst>
          </p:cNvPr>
          <p:cNvSpPr/>
          <p:nvPr/>
        </p:nvSpPr>
        <p:spPr>
          <a:xfrm>
            <a:off x="0" y="701040"/>
            <a:ext cx="12192000" cy="128016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7512962F-2427-7D7B-560E-8DBD4BC5B33D}"/>
              </a:ext>
            </a:extLst>
          </p:cNvPr>
          <p:cNvSpPr/>
          <p:nvPr/>
        </p:nvSpPr>
        <p:spPr>
          <a:xfrm>
            <a:off x="0" y="4740841"/>
            <a:ext cx="12192000" cy="128016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08281D-9C76-6E04-A060-4F4CD2EE0BC9}"/>
              </a:ext>
            </a:extLst>
          </p:cNvPr>
          <p:cNvSpPr txBox="1"/>
          <p:nvPr/>
        </p:nvSpPr>
        <p:spPr>
          <a:xfrm>
            <a:off x="4295997" y="5667058"/>
            <a:ext cx="3600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QUERY - 4</a:t>
            </a:r>
          </a:p>
        </p:txBody>
      </p:sp>
      <p:sp>
        <p:nvSpPr>
          <p:cNvPr id="6" name="Isosceles Triangle 5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E84E69A3-38A0-CE9A-9723-5B25BA89CC2A}"/>
              </a:ext>
            </a:extLst>
          </p:cNvPr>
          <p:cNvSpPr/>
          <p:nvPr/>
        </p:nvSpPr>
        <p:spPr>
          <a:xfrm rot="16200000">
            <a:off x="3547880" y="5667057"/>
            <a:ext cx="788349" cy="707886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Isosceles Triangle 6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F535585D-0A6F-4868-1C9E-5B4823A32510}"/>
              </a:ext>
            </a:extLst>
          </p:cNvPr>
          <p:cNvSpPr/>
          <p:nvPr/>
        </p:nvSpPr>
        <p:spPr>
          <a:xfrm rot="5400000" flipH="1">
            <a:off x="7855765" y="5667058"/>
            <a:ext cx="788349" cy="707886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276626F-A0DB-0155-8942-D44A734AE454}"/>
              </a:ext>
            </a:extLst>
          </p:cNvPr>
          <p:cNvSpPr txBox="1"/>
          <p:nvPr/>
        </p:nvSpPr>
        <p:spPr>
          <a:xfrm>
            <a:off x="4295991" y="406112"/>
            <a:ext cx="36000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SQL QUERIES</a:t>
            </a:r>
          </a:p>
        </p:txBody>
      </p:sp>
    </p:spTree>
    <p:extLst>
      <p:ext uri="{BB962C8B-B14F-4D97-AF65-F5344CB8AC3E}">
        <p14:creationId xmlns:p14="http://schemas.microsoft.com/office/powerpoint/2010/main" val="36471385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3457C5C-E56E-8BE7-1F30-E5A15073B0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dark hallway with blue lights&#10;&#10;AI-generated content may be incorrect.">
            <a:extLst>
              <a:ext uri="{FF2B5EF4-FFF2-40B4-BE49-F238E27FC236}">
                <a16:creationId xmlns:a16="http://schemas.microsoft.com/office/drawing/2014/main" id="{AACB9283-4F42-EB03-EBB0-69FF25ADE1E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4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B576C0E-6314-27FB-D4B7-CDF8344D9D43}"/>
              </a:ext>
            </a:extLst>
          </p:cNvPr>
          <p:cNvSpPr/>
          <p:nvPr/>
        </p:nvSpPr>
        <p:spPr>
          <a:xfrm>
            <a:off x="-12" y="5409000"/>
            <a:ext cx="12192006" cy="1449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EFA8CDF-3E84-B5B6-6CF0-6F4040D9F64B}"/>
              </a:ext>
            </a:extLst>
          </p:cNvPr>
          <p:cNvSpPr/>
          <p:nvPr/>
        </p:nvSpPr>
        <p:spPr>
          <a:xfrm>
            <a:off x="-6" y="0"/>
            <a:ext cx="12192006" cy="13411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C47D4C39-4655-7E2E-E82C-2EF9E75B133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alphaModFix amt="6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91" r="21591"/>
          <a:stretch/>
        </p:blipFill>
        <p:spPr>
          <a:xfrm>
            <a:off x="-10686615" y="1449000"/>
            <a:ext cx="3600000" cy="3960000"/>
          </a:xfrm>
        </p:spPr>
      </p:pic>
      <p:pic>
        <p:nvPicPr>
          <p:cNvPr id="17" name="Picture Placeholder 16">
            <a:extLst>
              <a:ext uri="{FF2B5EF4-FFF2-40B4-BE49-F238E27FC236}">
                <a16:creationId xmlns:a16="http://schemas.microsoft.com/office/drawing/2014/main" id="{0F814491-A4C6-59B9-0716-C5155D057E34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alphaModFix amt="6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50" b="8750"/>
          <a:stretch/>
        </p:blipFill>
        <p:spPr>
          <a:xfrm>
            <a:off x="-6940962" y="1449000"/>
            <a:ext cx="3600000" cy="3960000"/>
          </a:xfrm>
        </p:spPr>
      </p:pic>
      <p:pic>
        <p:nvPicPr>
          <p:cNvPr id="19" name="Picture Placeholder 18" descr="A number on fire&#10;&#10;AI-generated content may be incorrect.">
            <a:extLst>
              <a:ext uri="{FF2B5EF4-FFF2-40B4-BE49-F238E27FC236}">
                <a16:creationId xmlns:a16="http://schemas.microsoft.com/office/drawing/2014/main" id="{096C6381-A291-8411-D8F2-3B8E1885E2AB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alphaModFix amt="6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072" b="19072"/>
          <a:stretch>
            <a:fillRect/>
          </a:stretch>
        </p:blipFill>
        <p:spPr>
          <a:xfrm>
            <a:off x="-3195309" y="1449000"/>
            <a:ext cx="3600000" cy="3960000"/>
          </a:xfrm>
        </p:spPr>
      </p:pic>
      <p:pic>
        <p:nvPicPr>
          <p:cNvPr id="21" name="Picture Placeholder 20" descr="A number on fire&#10;&#10;AI-generated content may be incorrect.">
            <a:extLst>
              <a:ext uri="{FF2B5EF4-FFF2-40B4-BE49-F238E27FC236}">
                <a16:creationId xmlns:a16="http://schemas.microsoft.com/office/drawing/2014/main" id="{B60AC20E-51F5-3CF8-C212-D940C8F6D45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alphaModFix amt="6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51" r="4551"/>
          <a:stretch>
            <a:fillRect/>
          </a:stretch>
        </p:blipFill>
        <p:spPr>
          <a:xfrm>
            <a:off x="550344" y="1449000"/>
            <a:ext cx="3600000" cy="3960000"/>
          </a:xfrm>
        </p:spPr>
      </p:pic>
      <p:pic>
        <p:nvPicPr>
          <p:cNvPr id="23" name="Picture Placeholder 22" descr="A number on the water&#10;&#10;AI-generated content may be incorrect.">
            <a:hlinkClick r:id="rId7" action="ppaction://hlinksldjump"/>
            <a:extLst>
              <a:ext uri="{FF2B5EF4-FFF2-40B4-BE49-F238E27FC236}">
                <a16:creationId xmlns:a16="http://schemas.microsoft.com/office/drawing/2014/main" id="{5CAFE09C-D96E-07B3-B192-DA475EA11B36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63" b="8763"/>
          <a:stretch>
            <a:fillRect/>
          </a:stretch>
        </p:blipFill>
        <p:spPr>
          <a:xfrm>
            <a:off x="4295997" y="1449000"/>
            <a:ext cx="3600000" cy="3960000"/>
          </a:xfrm>
        </p:spPr>
      </p:pic>
      <p:pic>
        <p:nvPicPr>
          <p:cNvPr id="25" name="Picture Placeholder 24" descr="A number on fire with flames&#10;&#10;AI-generated content may be incorrect.">
            <a:extLst>
              <a:ext uri="{FF2B5EF4-FFF2-40B4-BE49-F238E27FC236}">
                <a16:creationId xmlns:a16="http://schemas.microsoft.com/office/drawing/2014/main" id="{02A516AB-51E1-C0CA-3275-97AAEC50B5F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9">
            <a:duotone>
              <a:schemeClr val="bg2">
                <a:shade val="45000"/>
                <a:satMod val="135000"/>
              </a:schemeClr>
              <a:prstClr val="white"/>
            </a:duotone>
            <a:alphaModFix amt="6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82" r="21582"/>
          <a:stretch>
            <a:fillRect/>
          </a:stretch>
        </p:blipFill>
        <p:spPr>
          <a:xfrm>
            <a:off x="8041650" y="1449000"/>
            <a:ext cx="3600000" cy="3960000"/>
          </a:xfrm>
        </p:spPr>
      </p:pic>
      <p:pic>
        <p:nvPicPr>
          <p:cNvPr id="27" name="Picture Placeholder 26" descr="A number on a wet surface&#10;&#10;AI-generated content may be incorrect.">
            <a:extLst>
              <a:ext uri="{FF2B5EF4-FFF2-40B4-BE49-F238E27FC236}">
                <a16:creationId xmlns:a16="http://schemas.microsoft.com/office/drawing/2014/main" id="{554297BB-2F73-7043-DF1B-04FCB592C921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10">
            <a:duotone>
              <a:schemeClr val="bg2">
                <a:shade val="45000"/>
                <a:satMod val="135000"/>
              </a:schemeClr>
              <a:prstClr val="white"/>
            </a:duotone>
            <a:alphaModFix amt="6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63" b="8763"/>
          <a:stretch>
            <a:fillRect/>
          </a:stretch>
        </p:blipFill>
        <p:spPr>
          <a:xfrm>
            <a:off x="11787303" y="1449000"/>
            <a:ext cx="3600000" cy="3960000"/>
          </a:xfrm>
        </p:spPr>
      </p:pic>
      <p:pic>
        <p:nvPicPr>
          <p:cNvPr id="29" name="Picture Placeholder 28" descr="A number on a black background&#10;&#10;AI-generated content may be incorrect.">
            <a:extLst>
              <a:ext uri="{FF2B5EF4-FFF2-40B4-BE49-F238E27FC236}">
                <a16:creationId xmlns:a16="http://schemas.microsoft.com/office/drawing/2014/main" id="{CD1B57EF-06D0-B118-9A39-B8CE7481C1FC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11">
            <a:duotone>
              <a:schemeClr val="bg2">
                <a:shade val="45000"/>
                <a:satMod val="135000"/>
              </a:schemeClr>
              <a:prstClr val="white"/>
            </a:duotone>
            <a:alphaModFix amt="6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63" b="8763"/>
          <a:stretch>
            <a:fillRect/>
          </a:stretch>
        </p:blipFill>
        <p:spPr>
          <a:xfrm>
            <a:off x="15532956" y="1449000"/>
            <a:ext cx="3600000" cy="3960000"/>
          </a:xfrm>
        </p:spPr>
      </p:pic>
      <p:pic>
        <p:nvPicPr>
          <p:cNvPr id="31" name="Picture Placeholder 30" descr="A number made of powder&#10;&#10;AI-generated content may be incorrect.">
            <a:extLst>
              <a:ext uri="{FF2B5EF4-FFF2-40B4-BE49-F238E27FC236}">
                <a16:creationId xmlns:a16="http://schemas.microsoft.com/office/drawing/2014/main" id="{2CBCC3BC-A6BF-585F-AB0E-FF73D17D3D52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12">
            <a:duotone>
              <a:schemeClr val="bg2">
                <a:shade val="45000"/>
                <a:satMod val="135000"/>
              </a:schemeClr>
              <a:prstClr val="white"/>
            </a:duotone>
            <a:alphaModFix amt="6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63" b="8763"/>
          <a:stretch>
            <a:fillRect/>
          </a:stretch>
        </p:blipFill>
        <p:spPr>
          <a:xfrm>
            <a:off x="19278609" y="1449000"/>
            <a:ext cx="3600000" cy="3960000"/>
          </a:xfrm>
        </p:spPr>
      </p:pic>
      <p:pic>
        <p:nvPicPr>
          <p:cNvPr id="33" name="Picture Placeholder 32" descr="A number on water with a black background&#10;&#10;AI-generated content may be incorrect.">
            <a:extLst>
              <a:ext uri="{FF2B5EF4-FFF2-40B4-BE49-F238E27FC236}">
                <a16:creationId xmlns:a16="http://schemas.microsoft.com/office/drawing/2014/main" id="{132FCA71-15EC-5715-7A7E-11B93078C854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13">
            <a:duotone>
              <a:schemeClr val="bg2">
                <a:shade val="45000"/>
                <a:satMod val="135000"/>
              </a:schemeClr>
              <a:prstClr val="white"/>
            </a:duotone>
            <a:alphaModFix amt="6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63" b="8763"/>
          <a:stretch>
            <a:fillRect/>
          </a:stretch>
        </p:blipFill>
        <p:spPr>
          <a:xfrm>
            <a:off x="23024265" y="1449000"/>
            <a:ext cx="3600000" cy="3960000"/>
          </a:xfr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E8DF00A5-E489-B1A7-2433-1B5F98BE2F83}"/>
              </a:ext>
            </a:extLst>
          </p:cNvPr>
          <p:cNvSpPr/>
          <p:nvPr/>
        </p:nvSpPr>
        <p:spPr>
          <a:xfrm>
            <a:off x="0" y="701040"/>
            <a:ext cx="12192000" cy="128016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45C4C68-38A0-55BD-93BA-A09CB0DEA140}"/>
              </a:ext>
            </a:extLst>
          </p:cNvPr>
          <p:cNvSpPr/>
          <p:nvPr/>
        </p:nvSpPr>
        <p:spPr>
          <a:xfrm>
            <a:off x="0" y="4740841"/>
            <a:ext cx="12192000" cy="128016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18CE82-E3F4-95D5-3A87-3408854B7062}"/>
              </a:ext>
            </a:extLst>
          </p:cNvPr>
          <p:cNvSpPr txBox="1"/>
          <p:nvPr/>
        </p:nvSpPr>
        <p:spPr>
          <a:xfrm>
            <a:off x="4295997" y="5667058"/>
            <a:ext cx="3600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QUERY - 5</a:t>
            </a:r>
          </a:p>
        </p:txBody>
      </p:sp>
      <p:sp>
        <p:nvSpPr>
          <p:cNvPr id="6" name="Isosceles Triangle 5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CFA25595-F01C-7DA7-5E46-5482CD975F68}"/>
              </a:ext>
            </a:extLst>
          </p:cNvPr>
          <p:cNvSpPr/>
          <p:nvPr/>
        </p:nvSpPr>
        <p:spPr>
          <a:xfrm rot="16200000">
            <a:off x="3547880" y="5667057"/>
            <a:ext cx="788349" cy="707886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Isosceles Triangle 6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0A8F21D6-C713-2446-F313-189F7AEC1648}"/>
              </a:ext>
            </a:extLst>
          </p:cNvPr>
          <p:cNvSpPr/>
          <p:nvPr/>
        </p:nvSpPr>
        <p:spPr>
          <a:xfrm rot="5400000" flipH="1">
            <a:off x="7855765" y="5667058"/>
            <a:ext cx="788349" cy="707886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7C6A65C-96E1-EC19-045F-08A5AF5A3667}"/>
              </a:ext>
            </a:extLst>
          </p:cNvPr>
          <p:cNvSpPr txBox="1"/>
          <p:nvPr/>
        </p:nvSpPr>
        <p:spPr>
          <a:xfrm>
            <a:off x="4295991" y="406112"/>
            <a:ext cx="36000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SQL QUERIES</a:t>
            </a:r>
          </a:p>
        </p:txBody>
      </p:sp>
    </p:spTree>
    <p:extLst>
      <p:ext uri="{BB962C8B-B14F-4D97-AF65-F5344CB8AC3E}">
        <p14:creationId xmlns:p14="http://schemas.microsoft.com/office/powerpoint/2010/main" val="32473979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C09E977-905D-A414-ECD3-3A13978416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dark hallway with blue lights&#10;&#10;AI-generated content may be incorrect.">
            <a:extLst>
              <a:ext uri="{FF2B5EF4-FFF2-40B4-BE49-F238E27FC236}">
                <a16:creationId xmlns:a16="http://schemas.microsoft.com/office/drawing/2014/main" id="{9C6C8D75-9783-80F9-4FF4-D703BDA4FF5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4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E4DF9E8-8E61-FE96-5C4D-BC7A2D47328D}"/>
              </a:ext>
            </a:extLst>
          </p:cNvPr>
          <p:cNvSpPr/>
          <p:nvPr/>
        </p:nvSpPr>
        <p:spPr>
          <a:xfrm>
            <a:off x="-12" y="5409000"/>
            <a:ext cx="12192006" cy="1449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BA4A97A-4A30-0A66-F0BC-B7121A28F952}"/>
              </a:ext>
            </a:extLst>
          </p:cNvPr>
          <p:cNvSpPr/>
          <p:nvPr/>
        </p:nvSpPr>
        <p:spPr>
          <a:xfrm>
            <a:off x="-6" y="0"/>
            <a:ext cx="12192006" cy="13411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6C1CB17F-8949-6106-225A-428DB2AF251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alphaModFix amt="6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91" r="21591"/>
          <a:stretch/>
        </p:blipFill>
        <p:spPr>
          <a:xfrm>
            <a:off x="-14432268" y="1449000"/>
            <a:ext cx="3600000" cy="3960000"/>
          </a:xfrm>
        </p:spPr>
      </p:pic>
      <p:pic>
        <p:nvPicPr>
          <p:cNvPr id="17" name="Picture Placeholder 16">
            <a:extLst>
              <a:ext uri="{FF2B5EF4-FFF2-40B4-BE49-F238E27FC236}">
                <a16:creationId xmlns:a16="http://schemas.microsoft.com/office/drawing/2014/main" id="{0ED95899-7799-E942-D753-D6C1B27E87BD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alphaModFix amt="6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50" b="8750"/>
          <a:stretch/>
        </p:blipFill>
        <p:spPr>
          <a:xfrm>
            <a:off x="-10686615" y="1449000"/>
            <a:ext cx="3600000" cy="3960000"/>
          </a:xfrm>
        </p:spPr>
      </p:pic>
      <p:pic>
        <p:nvPicPr>
          <p:cNvPr id="19" name="Picture Placeholder 18" descr="A number on fire&#10;&#10;AI-generated content may be incorrect.">
            <a:extLst>
              <a:ext uri="{FF2B5EF4-FFF2-40B4-BE49-F238E27FC236}">
                <a16:creationId xmlns:a16="http://schemas.microsoft.com/office/drawing/2014/main" id="{9FB0C676-F04D-6FE2-BE5E-7AC559AE8491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alphaModFix amt="6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072" b="19072"/>
          <a:stretch>
            <a:fillRect/>
          </a:stretch>
        </p:blipFill>
        <p:spPr>
          <a:xfrm>
            <a:off x="-6940962" y="1449000"/>
            <a:ext cx="3600000" cy="3960000"/>
          </a:xfrm>
        </p:spPr>
      </p:pic>
      <p:pic>
        <p:nvPicPr>
          <p:cNvPr id="21" name="Picture Placeholder 20" descr="A number on fire&#10;&#10;AI-generated content may be incorrect.">
            <a:extLst>
              <a:ext uri="{FF2B5EF4-FFF2-40B4-BE49-F238E27FC236}">
                <a16:creationId xmlns:a16="http://schemas.microsoft.com/office/drawing/2014/main" id="{5E2AB644-6401-54CE-B70B-2728DC7D9AB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alphaModFix amt="6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51" r="4551"/>
          <a:stretch>
            <a:fillRect/>
          </a:stretch>
        </p:blipFill>
        <p:spPr>
          <a:xfrm>
            <a:off x="-3195309" y="1449000"/>
            <a:ext cx="3600000" cy="3960000"/>
          </a:xfrm>
        </p:spPr>
      </p:pic>
      <p:pic>
        <p:nvPicPr>
          <p:cNvPr id="23" name="Picture Placeholder 22" descr="A number on the water&#10;&#10;AI-generated content may be incorrect.">
            <a:extLst>
              <a:ext uri="{FF2B5EF4-FFF2-40B4-BE49-F238E27FC236}">
                <a16:creationId xmlns:a16="http://schemas.microsoft.com/office/drawing/2014/main" id="{DF492AF5-46E0-1BF4-08B8-43B9CDC00B20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  <a:alphaModFix amt="6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63" b="8763"/>
          <a:stretch>
            <a:fillRect/>
          </a:stretch>
        </p:blipFill>
        <p:spPr>
          <a:xfrm>
            <a:off x="550344" y="1449000"/>
            <a:ext cx="3600000" cy="3960000"/>
          </a:xfrm>
        </p:spPr>
      </p:pic>
      <p:pic>
        <p:nvPicPr>
          <p:cNvPr id="25" name="Picture Placeholder 24" descr="A number on fire with flames&#10;&#10;AI-generated content may be incorrect.">
            <a:hlinkClick r:id="rId8" action="ppaction://hlinksldjump"/>
            <a:extLst>
              <a:ext uri="{FF2B5EF4-FFF2-40B4-BE49-F238E27FC236}">
                <a16:creationId xmlns:a16="http://schemas.microsoft.com/office/drawing/2014/main" id="{E7EC32F3-994A-067C-3E50-6EC9BC90F3C0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82" r="21582"/>
          <a:stretch>
            <a:fillRect/>
          </a:stretch>
        </p:blipFill>
        <p:spPr>
          <a:xfrm>
            <a:off x="4295997" y="1449000"/>
            <a:ext cx="3600000" cy="3960000"/>
          </a:xfrm>
        </p:spPr>
      </p:pic>
      <p:pic>
        <p:nvPicPr>
          <p:cNvPr id="27" name="Picture Placeholder 26" descr="A number on a wet surface&#10;&#10;AI-generated content may be incorrect.">
            <a:extLst>
              <a:ext uri="{FF2B5EF4-FFF2-40B4-BE49-F238E27FC236}">
                <a16:creationId xmlns:a16="http://schemas.microsoft.com/office/drawing/2014/main" id="{855CE44B-E68A-0859-A3D8-D80F5006836A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10">
            <a:duotone>
              <a:schemeClr val="bg2">
                <a:shade val="45000"/>
                <a:satMod val="135000"/>
              </a:schemeClr>
              <a:prstClr val="white"/>
            </a:duotone>
            <a:alphaModFix amt="6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63" b="8763"/>
          <a:stretch>
            <a:fillRect/>
          </a:stretch>
        </p:blipFill>
        <p:spPr>
          <a:xfrm>
            <a:off x="8041650" y="1449000"/>
            <a:ext cx="3600000" cy="3960000"/>
          </a:xfrm>
        </p:spPr>
      </p:pic>
      <p:pic>
        <p:nvPicPr>
          <p:cNvPr id="29" name="Picture Placeholder 28" descr="A number on a black background&#10;&#10;AI-generated content may be incorrect.">
            <a:extLst>
              <a:ext uri="{FF2B5EF4-FFF2-40B4-BE49-F238E27FC236}">
                <a16:creationId xmlns:a16="http://schemas.microsoft.com/office/drawing/2014/main" id="{C7CF82FA-A06A-EE10-472F-F4FC203DE59E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11">
            <a:duotone>
              <a:schemeClr val="bg2">
                <a:shade val="45000"/>
                <a:satMod val="135000"/>
              </a:schemeClr>
              <a:prstClr val="white"/>
            </a:duotone>
            <a:alphaModFix amt="6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63" b="8763"/>
          <a:stretch>
            <a:fillRect/>
          </a:stretch>
        </p:blipFill>
        <p:spPr>
          <a:xfrm>
            <a:off x="11787303" y="1449000"/>
            <a:ext cx="3600000" cy="3960000"/>
          </a:xfrm>
        </p:spPr>
      </p:pic>
      <p:pic>
        <p:nvPicPr>
          <p:cNvPr id="31" name="Picture Placeholder 30" descr="A number made of powder&#10;&#10;AI-generated content may be incorrect.">
            <a:extLst>
              <a:ext uri="{FF2B5EF4-FFF2-40B4-BE49-F238E27FC236}">
                <a16:creationId xmlns:a16="http://schemas.microsoft.com/office/drawing/2014/main" id="{FA1A197A-9BB4-39AB-B8DC-AF6F88D522F1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12">
            <a:duotone>
              <a:schemeClr val="bg2">
                <a:shade val="45000"/>
                <a:satMod val="135000"/>
              </a:schemeClr>
              <a:prstClr val="white"/>
            </a:duotone>
            <a:alphaModFix amt="6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63" b="8763"/>
          <a:stretch>
            <a:fillRect/>
          </a:stretch>
        </p:blipFill>
        <p:spPr>
          <a:xfrm>
            <a:off x="15532956" y="1449000"/>
            <a:ext cx="3600000" cy="3960000"/>
          </a:xfrm>
        </p:spPr>
      </p:pic>
      <p:pic>
        <p:nvPicPr>
          <p:cNvPr id="33" name="Picture Placeholder 32" descr="A number on water with a black background&#10;&#10;AI-generated content may be incorrect.">
            <a:extLst>
              <a:ext uri="{FF2B5EF4-FFF2-40B4-BE49-F238E27FC236}">
                <a16:creationId xmlns:a16="http://schemas.microsoft.com/office/drawing/2014/main" id="{A1671CBF-5AAB-4ED1-C7C8-8434A583255D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13">
            <a:duotone>
              <a:schemeClr val="bg2">
                <a:shade val="45000"/>
                <a:satMod val="135000"/>
              </a:schemeClr>
              <a:prstClr val="white"/>
            </a:duotone>
            <a:alphaModFix amt="6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63" b="8763"/>
          <a:stretch>
            <a:fillRect/>
          </a:stretch>
        </p:blipFill>
        <p:spPr>
          <a:xfrm>
            <a:off x="19278612" y="1449000"/>
            <a:ext cx="3600000" cy="3960000"/>
          </a:xfr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20010E7F-5B71-FA29-60DC-2B9586D80ECC}"/>
              </a:ext>
            </a:extLst>
          </p:cNvPr>
          <p:cNvSpPr/>
          <p:nvPr/>
        </p:nvSpPr>
        <p:spPr>
          <a:xfrm>
            <a:off x="0" y="701040"/>
            <a:ext cx="12192000" cy="128016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AB70374-E71F-D4E5-62B0-E24BAA43D8A5}"/>
              </a:ext>
            </a:extLst>
          </p:cNvPr>
          <p:cNvSpPr/>
          <p:nvPr/>
        </p:nvSpPr>
        <p:spPr>
          <a:xfrm>
            <a:off x="0" y="4740841"/>
            <a:ext cx="12192000" cy="128016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BD93CE-D28A-23BB-C963-90D29A672547}"/>
              </a:ext>
            </a:extLst>
          </p:cNvPr>
          <p:cNvSpPr txBox="1"/>
          <p:nvPr/>
        </p:nvSpPr>
        <p:spPr>
          <a:xfrm>
            <a:off x="4295997" y="5667058"/>
            <a:ext cx="3600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QUERY - 6</a:t>
            </a:r>
          </a:p>
        </p:txBody>
      </p:sp>
      <p:sp>
        <p:nvSpPr>
          <p:cNvPr id="6" name="Isosceles Triangle 5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F6529E5E-5B5B-9F2F-A43F-6F72F46E8145}"/>
              </a:ext>
            </a:extLst>
          </p:cNvPr>
          <p:cNvSpPr/>
          <p:nvPr/>
        </p:nvSpPr>
        <p:spPr>
          <a:xfrm rot="16200000">
            <a:off x="3547880" y="5667057"/>
            <a:ext cx="788349" cy="707886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Isosceles Triangle 6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D7508D7B-CBC3-575F-3528-3D22DE80F2A2}"/>
              </a:ext>
            </a:extLst>
          </p:cNvPr>
          <p:cNvSpPr/>
          <p:nvPr/>
        </p:nvSpPr>
        <p:spPr>
          <a:xfrm rot="5400000" flipH="1">
            <a:off x="7855765" y="5667058"/>
            <a:ext cx="788349" cy="707886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AE4E26-2320-343D-8C93-F34F560A4578}"/>
              </a:ext>
            </a:extLst>
          </p:cNvPr>
          <p:cNvSpPr txBox="1"/>
          <p:nvPr/>
        </p:nvSpPr>
        <p:spPr>
          <a:xfrm>
            <a:off x="4295991" y="406112"/>
            <a:ext cx="36000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SQL QUERIES</a:t>
            </a:r>
          </a:p>
        </p:txBody>
      </p:sp>
    </p:spTree>
    <p:extLst>
      <p:ext uri="{BB962C8B-B14F-4D97-AF65-F5344CB8AC3E}">
        <p14:creationId xmlns:p14="http://schemas.microsoft.com/office/powerpoint/2010/main" val="6357299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2165FFE-1C81-15AD-0F2E-FEA4FBDD32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dark hallway with blue lights&#10;&#10;AI-generated content may be incorrect.">
            <a:extLst>
              <a:ext uri="{FF2B5EF4-FFF2-40B4-BE49-F238E27FC236}">
                <a16:creationId xmlns:a16="http://schemas.microsoft.com/office/drawing/2014/main" id="{8CBB4575-B32E-FF65-8E16-9D922F5641C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4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4DA83F0-6054-22F7-06F4-F8A44F2FCA72}"/>
              </a:ext>
            </a:extLst>
          </p:cNvPr>
          <p:cNvSpPr/>
          <p:nvPr/>
        </p:nvSpPr>
        <p:spPr>
          <a:xfrm>
            <a:off x="-12" y="5409000"/>
            <a:ext cx="12192006" cy="1449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051AC8F-7815-E7A1-D060-AA3094CBA6B9}"/>
              </a:ext>
            </a:extLst>
          </p:cNvPr>
          <p:cNvSpPr/>
          <p:nvPr/>
        </p:nvSpPr>
        <p:spPr>
          <a:xfrm>
            <a:off x="-6" y="0"/>
            <a:ext cx="12192006" cy="13411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B33EF8EB-E4AE-406C-7C77-62CD71246D6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alphaModFix amt="6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91" r="21591"/>
          <a:stretch/>
        </p:blipFill>
        <p:spPr>
          <a:xfrm>
            <a:off x="-18177921" y="1449000"/>
            <a:ext cx="3600000" cy="3960000"/>
          </a:xfrm>
        </p:spPr>
      </p:pic>
      <p:pic>
        <p:nvPicPr>
          <p:cNvPr id="17" name="Picture Placeholder 16">
            <a:extLst>
              <a:ext uri="{FF2B5EF4-FFF2-40B4-BE49-F238E27FC236}">
                <a16:creationId xmlns:a16="http://schemas.microsoft.com/office/drawing/2014/main" id="{FB5E982A-1C6F-A00B-1ED5-AC5EAA07C6BC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alphaModFix amt="6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50" b="8750"/>
          <a:stretch/>
        </p:blipFill>
        <p:spPr>
          <a:xfrm>
            <a:off x="-14432268" y="1449000"/>
            <a:ext cx="3600000" cy="3960000"/>
          </a:xfrm>
        </p:spPr>
      </p:pic>
      <p:pic>
        <p:nvPicPr>
          <p:cNvPr id="19" name="Picture Placeholder 18" descr="A number on fire&#10;&#10;AI-generated content may be incorrect.">
            <a:extLst>
              <a:ext uri="{FF2B5EF4-FFF2-40B4-BE49-F238E27FC236}">
                <a16:creationId xmlns:a16="http://schemas.microsoft.com/office/drawing/2014/main" id="{3CCFBA3C-0F52-41AC-1DC3-9DA08875E575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alphaModFix amt="6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072" b="19072"/>
          <a:stretch>
            <a:fillRect/>
          </a:stretch>
        </p:blipFill>
        <p:spPr>
          <a:xfrm>
            <a:off x="-10686615" y="1449000"/>
            <a:ext cx="3600000" cy="3960000"/>
          </a:xfrm>
        </p:spPr>
      </p:pic>
      <p:pic>
        <p:nvPicPr>
          <p:cNvPr id="21" name="Picture Placeholder 20" descr="A number on fire&#10;&#10;AI-generated content may be incorrect.">
            <a:extLst>
              <a:ext uri="{FF2B5EF4-FFF2-40B4-BE49-F238E27FC236}">
                <a16:creationId xmlns:a16="http://schemas.microsoft.com/office/drawing/2014/main" id="{05F5B68E-EB36-A1BF-DB91-D2D94D0A17E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alphaModFix amt="6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51" r="4551"/>
          <a:stretch>
            <a:fillRect/>
          </a:stretch>
        </p:blipFill>
        <p:spPr>
          <a:xfrm>
            <a:off x="-6940962" y="1449000"/>
            <a:ext cx="3600000" cy="3960000"/>
          </a:xfrm>
        </p:spPr>
      </p:pic>
      <p:pic>
        <p:nvPicPr>
          <p:cNvPr id="23" name="Picture Placeholder 22" descr="A number on the water&#10;&#10;AI-generated content may be incorrect.">
            <a:extLst>
              <a:ext uri="{FF2B5EF4-FFF2-40B4-BE49-F238E27FC236}">
                <a16:creationId xmlns:a16="http://schemas.microsoft.com/office/drawing/2014/main" id="{35F4CE36-F7BB-739A-5924-89AD3E74D636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  <a:alphaModFix amt="6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63" b="8763"/>
          <a:stretch>
            <a:fillRect/>
          </a:stretch>
        </p:blipFill>
        <p:spPr>
          <a:xfrm>
            <a:off x="-3195309" y="1449000"/>
            <a:ext cx="3600000" cy="3960000"/>
          </a:xfrm>
        </p:spPr>
      </p:pic>
      <p:pic>
        <p:nvPicPr>
          <p:cNvPr id="25" name="Picture Placeholder 24" descr="A number on fire with flames&#10;&#10;AI-generated content may be incorrect.">
            <a:extLst>
              <a:ext uri="{FF2B5EF4-FFF2-40B4-BE49-F238E27FC236}">
                <a16:creationId xmlns:a16="http://schemas.microsoft.com/office/drawing/2014/main" id="{668DFAD0-1DB5-4036-100E-5FD2517A58CB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8">
            <a:duotone>
              <a:schemeClr val="bg2">
                <a:shade val="45000"/>
                <a:satMod val="135000"/>
              </a:schemeClr>
              <a:prstClr val="white"/>
            </a:duotone>
            <a:alphaModFix amt="6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82" r="21582"/>
          <a:stretch>
            <a:fillRect/>
          </a:stretch>
        </p:blipFill>
        <p:spPr>
          <a:xfrm>
            <a:off x="550344" y="1449000"/>
            <a:ext cx="3600000" cy="3960000"/>
          </a:xfrm>
        </p:spPr>
      </p:pic>
      <p:pic>
        <p:nvPicPr>
          <p:cNvPr id="27" name="Picture Placeholder 26" descr="A number on a wet surface&#10;&#10;AI-generated content may be incorrect.">
            <a:hlinkClick r:id="rId9" action="ppaction://hlinksldjump"/>
            <a:extLst>
              <a:ext uri="{FF2B5EF4-FFF2-40B4-BE49-F238E27FC236}">
                <a16:creationId xmlns:a16="http://schemas.microsoft.com/office/drawing/2014/main" id="{8A3A4272-9B8D-D7FE-F7CE-2E04AF2E945F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63" b="8763"/>
          <a:stretch>
            <a:fillRect/>
          </a:stretch>
        </p:blipFill>
        <p:spPr>
          <a:xfrm>
            <a:off x="4295997" y="1449000"/>
            <a:ext cx="3600000" cy="3960000"/>
          </a:xfrm>
        </p:spPr>
      </p:pic>
      <p:pic>
        <p:nvPicPr>
          <p:cNvPr id="29" name="Picture Placeholder 28" descr="A number on a black background&#10;&#10;AI-generated content may be incorrect.">
            <a:extLst>
              <a:ext uri="{FF2B5EF4-FFF2-40B4-BE49-F238E27FC236}">
                <a16:creationId xmlns:a16="http://schemas.microsoft.com/office/drawing/2014/main" id="{A9F53929-D81B-0B27-AF6E-30093A57C2C1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11">
            <a:duotone>
              <a:schemeClr val="bg2">
                <a:shade val="45000"/>
                <a:satMod val="135000"/>
              </a:schemeClr>
              <a:prstClr val="white"/>
            </a:duotone>
            <a:alphaModFix amt="6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63" b="8763"/>
          <a:stretch>
            <a:fillRect/>
          </a:stretch>
        </p:blipFill>
        <p:spPr>
          <a:xfrm>
            <a:off x="8041650" y="1449000"/>
            <a:ext cx="3600000" cy="3960000"/>
          </a:xfrm>
        </p:spPr>
      </p:pic>
      <p:pic>
        <p:nvPicPr>
          <p:cNvPr id="31" name="Picture Placeholder 30" descr="A number made of powder&#10;&#10;AI-generated content may be incorrect.">
            <a:extLst>
              <a:ext uri="{FF2B5EF4-FFF2-40B4-BE49-F238E27FC236}">
                <a16:creationId xmlns:a16="http://schemas.microsoft.com/office/drawing/2014/main" id="{67BF2D33-1D43-94D2-E252-F2F10701E5A0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12">
            <a:duotone>
              <a:schemeClr val="bg2">
                <a:shade val="45000"/>
                <a:satMod val="135000"/>
              </a:schemeClr>
              <a:prstClr val="white"/>
            </a:duotone>
            <a:alphaModFix amt="6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63" b="8763"/>
          <a:stretch>
            <a:fillRect/>
          </a:stretch>
        </p:blipFill>
        <p:spPr>
          <a:xfrm>
            <a:off x="11787303" y="1449000"/>
            <a:ext cx="3600000" cy="3960000"/>
          </a:xfrm>
        </p:spPr>
      </p:pic>
      <p:pic>
        <p:nvPicPr>
          <p:cNvPr id="33" name="Picture Placeholder 32" descr="A number on water with a black background&#10;&#10;AI-generated content may be incorrect.">
            <a:extLst>
              <a:ext uri="{FF2B5EF4-FFF2-40B4-BE49-F238E27FC236}">
                <a16:creationId xmlns:a16="http://schemas.microsoft.com/office/drawing/2014/main" id="{AF0048DB-2AC9-E50B-89F7-2FA38015FA68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13">
            <a:duotone>
              <a:schemeClr val="bg2">
                <a:shade val="45000"/>
                <a:satMod val="135000"/>
              </a:schemeClr>
              <a:prstClr val="white"/>
            </a:duotone>
            <a:alphaModFix amt="6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63" b="8763"/>
          <a:stretch>
            <a:fillRect/>
          </a:stretch>
        </p:blipFill>
        <p:spPr>
          <a:xfrm>
            <a:off x="15532959" y="1449000"/>
            <a:ext cx="3600000" cy="3960000"/>
          </a:xfr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604CC2BF-9950-3011-CEFD-A826F5717EFC}"/>
              </a:ext>
            </a:extLst>
          </p:cNvPr>
          <p:cNvSpPr/>
          <p:nvPr/>
        </p:nvSpPr>
        <p:spPr>
          <a:xfrm>
            <a:off x="0" y="701040"/>
            <a:ext cx="12192000" cy="128016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CC76E77E-DA05-5E97-B2A6-E4C4441141E7}"/>
              </a:ext>
            </a:extLst>
          </p:cNvPr>
          <p:cNvSpPr/>
          <p:nvPr/>
        </p:nvSpPr>
        <p:spPr>
          <a:xfrm>
            <a:off x="0" y="4740841"/>
            <a:ext cx="12192000" cy="128016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839A6D-B65B-96B5-8EA5-15595A3A3746}"/>
              </a:ext>
            </a:extLst>
          </p:cNvPr>
          <p:cNvSpPr txBox="1"/>
          <p:nvPr/>
        </p:nvSpPr>
        <p:spPr>
          <a:xfrm>
            <a:off x="4295997" y="5667058"/>
            <a:ext cx="3600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QUERY - 7</a:t>
            </a:r>
          </a:p>
        </p:txBody>
      </p:sp>
      <p:sp>
        <p:nvSpPr>
          <p:cNvPr id="6" name="Isosceles Triangle 5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8464DFA5-8914-A9CB-E5F9-C63E832B9236}"/>
              </a:ext>
            </a:extLst>
          </p:cNvPr>
          <p:cNvSpPr/>
          <p:nvPr/>
        </p:nvSpPr>
        <p:spPr>
          <a:xfrm rot="16200000">
            <a:off x="3547880" y="5667057"/>
            <a:ext cx="788349" cy="707886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Isosceles Triangle 6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DC2F42AF-6DCE-298C-4E84-B09F15C32D10}"/>
              </a:ext>
            </a:extLst>
          </p:cNvPr>
          <p:cNvSpPr/>
          <p:nvPr/>
        </p:nvSpPr>
        <p:spPr>
          <a:xfrm rot="5400000" flipH="1">
            <a:off x="7855765" y="5667058"/>
            <a:ext cx="788349" cy="707886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FC5F300-2B80-8221-781A-35614ECD732A}"/>
              </a:ext>
            </a:extLst>
          </p:cNvPr>
          <p:cNvSpPr txBox="1"/>
          <p:nvPr/>
        </p:nvSpPr>
        <p:spPr>
          <a:xfrm>
            <a:off x="4295991" y="406112"/>
            <a:ext cx="36000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SQL QUERIES</a:t>
            </a:r>
          </a:p>
        </p:txBody>
      </p:sp>
    </p:spTree>
    <p:extLst>
      <p:ext uri="{BB962C8B-B14F-4D97-AF65-F5344CB8AC3E}">
        <p14:creationId xmlns:p14="http://schemas.microsoft.com/office/powerpoint/2010/main" val="14799902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AF7F8D7-8AFC-FD7F-B0D5-0DC626442B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dark hallway with blue lights&#10;&#10;AI-generated content may be incorrect.">
            <a:extLst>
              <a:ext uri="{FF2B5EF4-FFF2-40B4-BE49-F238E27FC236}">
                <a16:creationId xmlns:a16="http://schemas.microsoft.com/office/drawing/2014/main" id="{59623739-DBF4-1358-5902-8F53206FFD0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4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8F5DB48-7C2F-592D-D450-9F53CAFCA423}"/>
              </a:ext>
            </a:extLst>
          </p:cNvPr>
          <p:cNvSpPr/>
          <p:nvPr/>
        </p:nvSpPr>
        <p:spPr>
          <a:xfrm>
            <a:off x="-12" y="5409000"/>
            <a:ext cx="12192006" cy="1449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51592B2-234A-5AF4-18A8-DF7ECCB6C9F1}"/>
              </a:ext>
            </a:extLst>
          </p:cNvPr>
          <p:cNvSpPr/>
          <p:nvPr/>
        </p:nvSpPr>
        <p:spPr>
          <a:xfrm>
            <a:off x="-6" y="0"/>
            <a:ext cx="12192006" cy="13411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AC0A94BE-6822-F168-3B3A-5C640A25065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alphaModFix amt="6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91" r="21591"/>
          <a:stretch/>
        </p:blipFill>
        <p:spPr>
          <a:xfrm>
            <a:off x="-21923571" y="1449000"/>
            <a:ext cx="3600000" cy="3960000"/>
          </a:xfrm>
        </p:spPr>
      </p:pic>
      <p:pic>
        <p:nvPicPr>
          <p:cNvPr id="17" name="Picture Placeholder 16">
            <a:extLst>
              <a:ext uri="{FF2B5EF4-FFF2-40B4-BE49-F238E27FC236}">
                <a16:creationId xmlns:a16="http://schemas.microsoft.com/office/drawing/2014/main" id="{434BB557-220E-1F42-1434-E43CAA41C6C1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alphaModFix amt="6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50" b="8750"/>
          <a:stretch/>
        </p:blipFill>
        <p:spPr>
          <a:xfrm>
            <a:off x="-18177918" y="1449000"/>
            <a:ext cx="3600000" cy="3960000"/>
          </a:xfrm>
        </p:spPr>
      </p:pic>
      <p:pic>
        <p:nvPicPr>
          <p:cNvPr id="19" name="Picture Placeholder 18" descr="A number on fire&#10;&#10;AI-generated content may be incorrect.">
            <a:extLst>
              <a:ext uri="{FF2B5EF4-FFF2-40B4-BE49-F238E27FC236}">
                <a16:creationId xmlns:a16="http://schemas.microsoft.com/office/drawing/2014/main" id="{F0EBA34B-38E6-0480-6D8E-F657742DB47F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alphaModFix amt="6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072" b="19072"/>
          <a:stretch>
            <a:fillRect/>
          </a:stretch>
        </p:blipFill>
        <p:spPr>
          <a:xfrm>
            <a:off x="-14432265" y="1449000"/>
            <a:ext cx="3600000" cy="3960000"/>
          </a:xfrm>
        </p:spPr>
      </p:pic>
      <p:pic>
        <p:nvPicPr>
          <p:cNvPr id="21" name="Picture Placeholder 20" descr="A number on fire&#10;&#10;AI-generated content may be incorrect.">
            <a:extLst>
              <a:ext uri="{FF2B5EF4-FFF2-40B4-BE49-F238E27FC236}">
                <a16:creationId xmlns:a16="http://schemas.microsoft.com/office/drawing/2014/main" id="{C41EA25D-D2D7-8999-B3D4-9C8BE49D0DA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alphaModFix amt="6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51" r="4551"/>
          <a:stretch>
            <a:fillRect/>
          </a:stretch>
        </p:blipFill>
        <p:spPr>
          <a:xfrm>
            <a:off x="-10686612" y="1449000"/>
            <a:ext cx="3600000" cy="3960000"/>
          </a:xfrm>
        </p:spPr>
      </p:pic>
      <p:pic>
        <p:nvPicPr>
          <p:cNvPr id="23" name="Picture Placeholder 22" descr="A number on the water&#10;&#10;AI-generated content may be incorrect.">
            <a:extLst>
              <a:ext uri="{FF2B5EF4-FFF2-40B4-BE49-F238E27FC236}">
                <a16:creationId xmlns:a16="http://schemas.microsoft.com/office/drawing/2014/main" id="{0C741A1A-8CCB-C9D2-C7CE-1DA7C217C920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  <a:alphaModFix amt="6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63" b="8763"/>
          <a:stretch>
            <a:fillRect/>
          </a:stretch>
        </p:blipFill>
        <p:spPr>
          <a:xfrm>
            <a:off x="-6940959" y="1449000"/>
            <a:ext cx="3600000" cy="3960000"/>
          </a:xfrm>
        </p:spPr>
      </p:pic>
      <p:pic>
        <p:nvPicPr>
          <p:cNvPr id="25" name="Picture Placeholder 24" descr="A number on fire with flames&#10;&#10;AI-generated content may be incorrect.">
            <a:extLst>
              <a:ext uri="{FF2B5EF4-FFF2-40B4-BE49-F238E27FC236}">
                <a16:creationId xmlns:a16="http://schemas.microsoft.com/office/drawing/2014/main" id="{89C38739-3135-2F78-FACC-6BC29505B9E7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8">
            <a:duotone>
              <a:schemeClr val="bg2">
                <a:shade val="45000"/>
                <a:satMod val="135000"/>
              </a:schemeClr>
              <a:prstClr val="white"/>
            </a:duotone>
            <a:alphaModFix amt="6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82" r="21582"/>
          <a:stretch>
            <a:fillRect/>
          </a:stretch>
        </p:blipFill>
        <p:spPr>
          <a:xfrm>
            <a:off x="-3195306" y="1449000"/>
            <a:ext cx="3600000" cy="3960000"/>
          </a:xfrm>
        </p:spPr>
      </p:pic>
      <p:pic>
        <p:nvPicPr>
          <p:cNvPr id="27" name="Picture Placeholder 26" descr="A number on a wet surface&#10;&#10;AI-generated content may be incorrect.">
            <a:extLst>
              <a:ext uri="{FF2B5EF4-FFF2-40B4-BE49-F238E27FC236}">
                <a16:creationId xmlns:a16="http://schemas.microsoft.com/office/drawing/2014/main" id="{B5E4250F-C15E-46CC-778E-B48AB90F9EE7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9">
            <a:duotone>
              <a:schemeClr val="bg2">
                <a:shade val="45000"/>
                <a:satMod val="135000"/>
              </a:schemeClr>
              <a:prstClr val="white"/>
            </a:duotone>
            <a:alphaModFix amt="6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63" b="8763"/>
          <a:stretch>
            <a:fillRect/>
          </a:stretch>
        </p:blipFill>
        <p:spPr>
          <a:xfrm>
            <a:off x="550347" y="1449000"/>
            <a:ext cx="3600000" cy="3960000"/>
          </a:xfrm>
        </p:spPr>
      </p:pic>
      <p:pic>
        <p:nvPicPr>
          <p:cNvPr id="29" name="Picture Placeholder 28" descr="A number on a black background&#10;&#10;AI-generated content may be incorrect.">
            <a:hlinkClick r:id="rId10" action="ppaction://hlinksldjump"/>
            <a:extLst>
              <a:ext uri="{FF2B5EF4-FFF2-40B4-BE49-F238E27FC236}">
                <a16:creationId xmlns:a16="http://schemas.microsoft.com/office/drawing/2014/main" id="{B9F51659-FF58-1813-25C5-856C918099AB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63" b="8763"/>
          <a:stretch>
            <a:fillRect/>
          </a:stretch>
        </p:blipFill>
        <p:spPr>
          <a:xfrm>
            <a:off x="4296000" y="1449000"/>
            <a:ext cx="3600000" cy="3960000"/>
          </a:xfrm>
        </p:spPr>
      </p:pic>
      <p:pic>
        <p:nvPicPr>
          <p:cNvPr id="31" name="Picture Placeholder 30" descr="A number made of powder&#10;&#10;AI-generated content may be incorrect.">
            <a:extLst>
              <a:ext uri="{FF2B5EF4-FFF2-40B4-BE49-F238E27FC236}">
                <a16:creationId xmlns:a16="http://schemas.microsoft.com/office/drawing/2014/main" id="{BFB0DC36-FC2E-7AA5-C43A-B6E0D1093AEE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12">
            <a:duotone>
              <a:schemeClr val="bg2">
                <a:shade val="45000"/>
                <a:satMod val="135000"/>
              </a:schemeClr>
              <a:prstClr val="white"/>
            </a:duotone>
            <a:alphaModFix amt="6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63" b="8763"/>
          <a:stretch>
            <a:fillRect/>
          </a:stretch>
        </p:blipFill>
        <p:spPr>
          <a:xfrm>
            <a:off x="8041653" y="1449000"/>
            <a:ext cx="3600000" cy="3960000"/>
          </a:xfrm>
        </p:spPr>
      </p:pic>
      <p:pic>
        <p:nvPicPr>
          <p:cNvPr id="33" name="Picture Placeholder 32" descr="A number on water with a black background&#10;&#10;AI-generated content may be incorrect.">
            <a:extLst>
              <a:ext uri="{FF2B5EF4-FFF2-40B4-BE49-F238E27FC236}">
                <a16:creationId xmlns:a16="http://schemas.microsoft.com/office/drawing/2014/main" id="{7837D70A-63B4-BE5A-FABE-5DDBF4590705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13">
            <a:duotone>
              <a:schemeClr val="bg2">
                <a:shade val="45000"/>
                <a:satMod val="135000"/>
              </a:schemeClr>
              <a:prstClr val="white"/>
            </a:duotone>
            <a:alphaModFix amt="6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63" b="8763"/>
          <a:stretch>
            <a:fillRect/>
          </a:stretch>
        </p:blipFill>
        <p:spPr>
          <a:xfrm>
            <a:off x="11787309" y="1449000"/>
            <a:ext cx="3600000" cy="3960000"/>
          </a:xfr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0D1323C5-FF16-F0E1-77DC-E69347CB00A9}"/>
              </a:ext>
            </a:extLst>
          </p:cNvPr>
          <p:cNvSpPr/>
          <p:nvPr/>
        </p:nvSpPr>
        <p:spPr>
          <a:xfrm>
            <a:off x="0" y="701040"/>
            <a:ext cx="12192000" cy="128016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D8178F90-6959-2791-986A-970E45D4F95D}"/>
              </a:ext>
            </a:extLst>
          </p:cNvPr>
          <p:cNvSpPr/>
          <p:nvPr/>
        </p:nvSpPr>
        <p:spPr>
          <a:xfrm>
            <a:off x="0" y="4740841"/>
            <a:ext cx="12192000" cy="128016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2EA546-234A-D72A-5A96-883340BD7702}"/>
              </a:ext>
            </a:extLst>
          </p:cNvPr>
          <p:cNvSpPr txBox="1"/>
          <p:nvPr/>
        </p:nvSpPr>
        <p:spPr>
          <a:xfrm>
            <a:off x="4295997" y="5667058"/>
            <a:ext cx="3600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QUERY - 8</a:t>
            </a:r>
          </a:p>
        </p:txBody>
      </p:sp>
      <p:sp>
        <p:nvSpPr>
          <p:cNvPr id="6" name="Isosceles Triangle 5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F9904631-44CA-8612-A9E0-AC38F9277506}"/>
              </a:ext>
            </a:extLst>
          </p:cNvPr>
          <p:cNvSpPr/>
          <p:nvPr/>
        </p:nvSpPr>
        <p:spPr>
          <a:xfrm rot="16200000">
            <a:off x="3547880" y="5667057"/>
            <a:ext cx="788349" cy="707886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Isosceles Triangle 6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41FAD6AD-AF9B-3E38-F862-C60E07FFA30D}"/>
              </a:ext>
            </a:extLst>
          </p:cNvPr>
          <p:cNvSpPr/>
          <p:nvPr/>
        </p:nvSpPr>
        <p:spPr>
          <a:xfrm rot="5400000" flipH="1">
            <a:off x="7855765" y="5667058"/>
            <a:ext cx="788349" cy="707886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8F6FE86-875F-21EC-7D00-8B0F9707D97B}"/>
              </a:ext>
            </a:extLst>
          </p:cNvPr>
          <p:cNvSpPr txBox="1"/>
          <p:nvPr/>
        </p:nvSpPr>
        <p:spPr>
          <a:xfrm>
            <a:off x="4295991" y="406112"/>
            <a:ext cx="36000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SQL QUERIES</a:t>
            </a:r>
          </a:p>
        </p:txBody>
      </p:sp>
    </p:spTree>
    <p:extLst>
      <p:ext uri="{BB962C8B-B14F-4D97-AF65-F5344CB8AC3E}">
        <p14:creationId xmlns:p14="http://schemas.microsoft.com/office/powerpoint/2010/main" val="20070796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113C8F9-8479-AA16-D84A-3D6FA2AD3D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dark hallway with blue lights&#10;&#10;AI-generated content may be incorrect.">
            <a:extLst>
              <a:ext uri="{FF2B5EF4-FFF2-40B4-BE49-F238E27FC236}">
                <a16:creationId xmlns:a16="http://schemas.microsoft.com/office/drawing/2014/main" id="{3E2D0DE7-15D9-28A9-A5B0-D504B5A0DC2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4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2790B8E-9F19-44D7-2A87-B0286B4C69C2}"/>
              </a:ext>
            </a:extLst>
          </p:cNvPr>
          <p:cNvSpPr/>
          <p:nvPr/>
        </p:nvSpPr>
        <p:spPr>
          <a:xfrm>
            <a:off x="-12" y="5409000"/>
            <a:ext cx="12192006" cy="1449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046A682-968F-B38F-ADB1-3FBBDBCE4608}"/>
              </a:ext>
            </a:extLst>
          </p:cNvPr>
          <p:cNvSpPr/>
          <p:nvPr/>
        </p:nvSpPr>
        <p:spPr>
          <a:xfrm>
            <a:off x="-6" y="0"/>
            <a:ext cx="12192006" cy="13411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9C302741-42B0-2C30-04A7-A70142A01C5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alphaModFix amt="6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91" r="21591"/>
          <a:stretch/>
        </p:blipFill>
        <p:spPr>
          <a:xfrm>
            <a:off x="-25669224" y="1449000"/>
            <a:ext cx="3600000" cy="3960000"/>
          </a:xfrm>
        </p:spPr>
      </p:pic>
      <p:pic>
        <p:nvPicPr>
          <p:cNvPr id="17" name="Picture Placeholder 16">
            <a:extLst>
              <a:ext uri="{FF2B5EF4-FFF2-40B4-BE49-F238E27FC236}">
                <a16:creationId xmlns:a16="http://schemas.microsoft.com/office/drawing/2014/main" id="{5EC309FB-BD0D-727D-124F-E7F65CE23C85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alphaModFix amt="6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50" b="8750"/>
          <a:stretch/>
        </p:blipFill>
        <p:spPr>
          <a:xfrm>
            <a:off x="-21923571" y="1449000"/>
            <a:ext cx="3600000" cy="3960000"/>
          </a:xfrm>
        </p:spPr>
      </p:pic>
      <p:pic>
        <p:nvPicPr>
          <p:cNvPr id="19" name="Picture Placeholder 18" descr="A number on fire&#10;&#10;AI-generated content may be incorrect.">
            <a:extLst>
              <a:ext uri="{FF2B5EF4-FFF2-40B4-BE49-F238E27FC236}">
                <a16:creationId xmlns:a16="http://schemas.microsoft.com/office/drawing/2014/main" id="{0F8AEE76-A65F-E324-5F57-E4AF66809C5A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alphaModFix amt="6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072" b="19072"/>
          <a:stretch>
            <a:fillRect/>
          </a:stretch>
        </p:blipFill>
        <p:spPr>
          <a:xfrm>
            <a:off x="-18177918" y="1449000"/>
            <a:ext cx="3600000" cy="3960000"/>
          </a:xfrm>
        </p:spPr>
      </p:pic>
      <p:pic>
        <p:nvPicPr>
          <p:cNvPr id="21" name="Picture Placeholder 20" descr="A number on fire&#10;&#10;AI-generated content may be incorrect.">
            <a:extLst>
              <a:ext uri="{FF2B5EF4-FFF2-40B4-BE49-F238E27FC236}">
                <a16:creationId xmlns:a16="http://schemas.microsoft.com/office/drawing/2014/main" id="{A7BFD2E9-37B8-8F2F-FA07-24E29FA1CC1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alphaModFix amt="6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51" r="4551"/>
          <a:stretch>
            <a:fillRect/>
          </a:stretch>
        </p:blipFill>
        <p:spPr>
          <a:xfrm>
            <a:off x="-14432265" y="1449000"/>
            <a:ext cx="3600000" cy="3960000"/>
          </a:xfrm>
        </p:spPr>
      </p:pic>
      <p:pic>
        <p:nvPicPr>
          <p:cNvPr id="23" name="Picture Placeholder 22" descr="A number on the water&#10;&#10;AI-generated content may be incorrect.">
            <a:extLst>
              <a:ext uri="{FF2B5EF4-FFF2-40B4-BE49-F238E27FC236}">
                <a16:creationId xmlns:a16="http://schemas.microsoft.com/office/drawing/2014/main" id="{7D4628DA-7208-D6A1-592C-811B0A1FB8C0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  <a:alphaModFix amt="6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63" b="8763"/>
          <a:stretch>
            <a:fillRect/>
          </a:stretch>
        </p:blipFill>
        <p:spPr>
          <a:xfrm>
            <a:off x="-10686612" y="1449000"/>
            <a:ext cx="3600000" cy="3960000"/>
          </a:xfrm>
        </p:spPr>
      </p:pic>
      <p:pic>
        <p:nvPicPr>
          <p:cNvPr id="25" name="Picture Placeholder 24" descr="A number on fire with flames&#10;&#10;AI-generated content may be incorrect.">
            <a:extLst>
              <a:ext uri="{FF2B5EF4-FFF2-40B4-BE49-F238E27FC236}">
                <a16:creationId xmlns:a16="http://schemas.microsoft.com/office/drawing/2014/main" id="{F346B17C-CE4A-FBD0-1275-FC00F606AD5C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8">
            <a:duotone>
              <a:schemeClr val="bg2">
                <a:shade val="45000"/>
                <a:satMod val="135000"/>
              </a:schemeClr>
              <a:prstClr val="white"/>
            </a:duotone>
            <a:alphaModFix amt="6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82" r="21582"/>
          <a:stretch>
            <a:fillRect/>
          </a:stretch>
        </p:blipFill>
        <p:spPr>
          <a:xfrm>
            <a:off x="-6940959" y="1449000"/>
            <a:ext cx="3600000" cy="3960000"/>
          </a:xfrm>
        </p:spPr>
      </p:pic>
      <p:pic>
        <p:nvPicPr>
          <p:cNvPr id="27" name="Picture Placeholder 26" descr="A number on a wet surface&#10;&#10;AI-generated content may be incorrect.">
            <a:extLst>
              <a:ext uri="{FF2B5EF4-FFF2-40B4-BE49-F238E27FC236}">
                <a16:creationId xmlns:a16="http://schemas.microsoft.com/office/drawing/2014/main" id="{0C3D27DD-49A9-E96A-7939-7A0A5E4C1AE3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9">
            <a:duotone>
              <a:schemeClr val="bg2">
                <a:shade val="45000"/>
                <a:satMod val="135000"/>
              </a:schemeClr>
              <a:prstClr val="white"/>
            </a:duotone>
            <a:alphaModFix amt="6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63" b="8763"/>
          <a:stretch>
            <a:fillRect/>
          </a:stretch>
        </p:blipFill>
        <p:spPr>
          <a:xfrm>
            <a:off x="-3195306" y="1449000"/>
            <a:ext cx="3600000" cy="3960000"/>
          </a:xfrm>
        </p:spPr>
      </p:pic>
      <p:pic>
        <p:nvPicPr>
          <p:cNvPr id="29" name="Picture Placeholder 28" descr="A number on a black background&#10;&#10;AI-generated content may be incorrect.">
            <a:extLst>
              <a:ext uri="{FF2B5EF4-FFF2-40B4-BE49-F238E27FC236}">
                <a16:creationId xmlns:a16="http://schemas.microsoft.com/office/drawing/2014/main" id="{C3BE690F-359F-2026-9515-FE59BE2D44FA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10">
            <a:duotone>
              <a:schemeClr val="bg2">
                <a:shade val="45000"/>
                <a:satMod val="135000"/>
              </a:schemeClr>
              <a:prstClr val="white"/>
            </a:duotone>
            <a:alphaModFix amt="6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63" b="8763"/>
          <a:stretch>
            <a:fillRect/>
          </a:stretch>
        </p:blipFill>
        <p:spPr>
          <a:xfrm>
            <a:off x="550347" y="1449000"/>
            <a:ext cx="3600000" cy="3960000"/>
          </a:xfrm>
        </p:spPr>
      </p:pic>
      <p:pic>
        <p:nvPicPr>
          <p:cNvPr id="31" name="Picture Placeholder 30" descr="A number made of powder&#10;&#10;AI-generated content may be incorrect.">
            <a:hlinkClick r:id="rId11" action="ppaction://hlinksldjump"/>
            <a:extLst>
              <a:ext uri="{FF2B5EF4-FFF2-40B4-BE49-F238E27FC236}">
                <a16:creationId xmlns:a16="http://schemas.microsoft.com/office/drawing/2014/main" id="{7E69AC39-493E-45B1-1E76-469B00E2FB3C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63" b="8763"/>
          <a:stretch>
            <a:fillRect/>
          </a:stretch>
        </p:blipFill>
        <p:spPr>
          <a:xfrm>
            <a:off x="4296000" y="1449000"/>
            <a:ext cx="3600000" cy="3960000"/>
          </a:xfrm>
        </p:spPr>
      </p:pic>
      <p:pic>
        <p:nvPicPr>
          <p:cNvPr id="33" name="Picture Placeholder 32" descr="A number on water with a black background&#10;&#10;AI-generated content may be incorrect.">
            <a:extLst>
              <a:ext uri="{FF2B5EF4-FFF2-40B4-BE49-F238E27FC236}">
                <a16:creationId xmlns:a16="http://schemas.microsoft.com/office/drawing/2014/main" id="{F2F6ABC7-2B8D-1669-039B-168C22F1757E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13">
            <a:duotone>
              <a:schemeClr val="bg2">
                <a:shade val="45000"/>
                <a:satMod val="135000"/>
              </a:schemeClr>
              <a:prstClr val="white"/>
            </a:duotone>
            <a:alphaModFix amt="6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63" b="8763"/>
          <a:stretch>
            <a:fillRect/>
          </a:stretch>
        </p:blipFill>
        <p:spPr>
          <a:xfrm>
            <a:off x="8041656" y="1449000"/>
            <a:ext cx="3600000" cy="3960000"/>
          </a:xfr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9081B42F-8333-4DAC-A16D-9FDD1E2BC6E1}"/>
              </a:ext>
            </a:extLst>
          </p:cNvPr>
          <p:cNvSpPr/>
          <p:nvPr/>
        </p:nvSpPr>
        <p:spPr>
          <a:xfrm>
            <a:off x="0" y="701040"/>
            <a:ext cx="12192000" cy="128016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D36FF496-1A7B-8894-3D27-EA2FB30BC31E}"/>
              </a:ext>
            </a:extLst>
          </p:cNvPr>
          <p:cNvSpPr/>
          <p:nvPr/>
        </p:nvSpPr>
        <p:spPr>
          <a:xfrm>
            <a:off x="0" y="4740841"/>
            <a:ext cx="12192000" cy="128016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B22014-6EB8-72D5-ABFF-C896CA3E8099}"/>
              </a:ext>
            </a:extLst>
          </p:cNvPr>
          <p:cNvSpPr txBox="1"/>
          <p:nvPr/>
        </p:nvSpPr>
        <p:spPr>
          <a:xfrm>
            <a:off x="4295997" y="5667058"/>
            <a:ext cx="3600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QUERY - 9</a:t>
            </a:r>
          </a:p>
        </p:txBody>
      </p:sp>
      <p:sp>
        <p:nvSpPr>
          <p:cNvPr id="6" name="Isosceles Triangle 5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60E7AF21-D38F-20D5-0C66-B377BADA418F}"/>
              </a:ext>
            </a:extLst>
          </p:cNvPr>
          <p:cNvSpPr/>
          <p:nvPr/>
        </p:nvSpPr>
        <p:spPr>
          <a:xfrm rot="16200000">
            <a:off x="3547880" y="5667057"/>
            <a:ext cx="788349" cy="707886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Isosceles Triangle 6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D1ECD34-8F02-1B59-3D50-45FBCF9A65F1}"/>
              </a:ext>
            </a:extLst>
          </p:cNvPr>
          <p:cNvSpPr/>
          <p:nvPr/>
        </p:nvSpPr>
        <p:spPr>
          <a:xfrm rot="5400000" flipH="1">
            <a:off x="7855765" y="5667058"/>
            <a:ext cx="788349" cy="707886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E03AC6B-6C8A-C257-00D2-48BB9B7668DD}"/>
              </a:ext>
            </a:extLst>
          </p:cNvPr>
          <p:cNvSpPr txBox="1"/>
          <p:nvPr/>
        </p:nvSpPr>
        <p:spPr>
          <a:xfrm>
            <a:off x="4295991" y="406112"/>
            <a:ext cx="36000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SQL QUERIES</a:t>
            </a:r>
          </a:p>
        </p:txBody>
      </p:sp>
    </p:spTree>
    <p:extLst>
      <p:ext uri="{BB962C8B-B14F-4D97-AF65-F5344CB8AC3E}">
        <p14:creationId xmlns:p14="http://schemas.microsoft.com/office/powerpoint/2010/main" val="38449454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C0F42C8-5049-B313-A55C-5AFDBB365F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dark hallway with blue lights&#10;&#10;AI-generated content may be incorrect.">
            <a:extLst>
              <a:ext uri="{FF2B5EF4-FFF2-40B4-BE49-F238E27FC236}">
                <a16:creationId xmlns:a16="http://schemas.microsoft.com/office/drawing/2014/main" id="{B1071DC5-AA5D-BE25-48C8-7873550F7F2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4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98913C2-E465-0A6E-8695-2070E80E08A6}"/>
              </a:ext>
            </a:extLst>
          </p:cNvPr>
          <p:cNvSpPr/>
          <p:nvPr/>
        </p:nvSpPr>
        <p:spPr>
          <a:xfrm>
            <a:off x="-12" y="5409000"/>
            <a:ext cx="12192006" cy="1449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FBB8D1D-222C-AFAB-12E2-038DBF6B2FC9}"/>
              </a:ext>
            </a:extLst>
          </p:cNvPr>
          <p:cNvSpPr/>
          <p:nvPr/>
        </p:nvSpPr>
        <p:spPr>
          <a:xfrm>
            <a:off x="-6" y="0"/>
            <a:ext cx="12192006" cy="13411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27FC21DD-D4F8-7C99-1DDF-3A3B2A73EBE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alphaModFix amt="6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91" r="21591"/>
          <a:stretch/>
        </p:blipFill>
        <p:spPr>
          <a:xfrm>
            <a:off x="-29414880" y="1449000"/>
            <a:ext cx="3600000" cy="3960000"/>
          </a:xfrm>
        </p:spPr>
      </p:pic>
      <p:pic>
        <p:nvPicPr>
          <p:cNvPr id="17" name="Picture Placeholder 16">
            <a:extLst>
              <a:ext uri="{FF2B5EF4-FFF2-40B4-BE49-F238E27FC236}">
                <a16:creationId xmlns:a16="http://schemas.microsoft.com/office/drawing/2014/main" id="{C2E01FB2-E767-CAD3-F442-03010C94BEE0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alphaModFix amt="6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50" b="8750"/>
          <a:stretch/>
        </p:blipFill>
        <p:spPr>
          <a:xfrm>
            <a:off x="-25669227" y="1449000"/>
            <a:ext cx="3600000" cy="3960000"/>
          </a:xfrm>
        </p:spPr>
      </p:pic>
      <p:pic>
        <p:nvPicPr>
          <p:cNvPr id="19" name="Picture Placeholder 18" descr="A number on fire&#10;&#10;AI-generated content may be incorrect.">
            <a:extLst>
              <a:ext uri="{FF2B5EF4-FFF2-40B4-BE49-F238E27FC236}">
                <a16:creationId xmlns:a16="http://schemas.microsoft.com/office/drawing/2014/main" id="{2C5CED4E-A08C-B5E4-6A59-E49A5C2BA51D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alphaModFix amt="6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072" b="19072"/>
          <a:stretch>
            <a:fillRect/>
          </a:stretch>
        </p:blipFill>
        <p:spPr>
          <a:xfrm>
            <a:off x="-21923574" y="1449000"/>
            <a:ext cx="3600000" cy="3960000"/>
          </a:xfrm>
        </p:spPr>
      </p:pic>
      <p:pic>
        <p:nvPicPr>
          <p:cNvPr id="21" name="Picture Placeholder 20" descr="A number on fire&#10;&#10;AI-generated content may be incorrect.">
            <a:extLst>
              <a:ext uri="{FF2B5EF4-FFF2-40B4-BE49-F238E27FC236}">
                <a16:creationId xmlns:a16="http://schemas.microsoft.com/office/drawing/2014/main" id="{AFC1D6AF-045D-AA06-06E6-963353EA208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alphaModFix amt="6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51" r="4551"/>
          <a:stretch>
            <a:fillRect/>
          </a:stretch>
        </p:blipFill>
        <p:spPr>
          <a:xfrm>
            <a:off x="-18177921" y="1449000"/>
            <a:ext cx="3600000" cy="3960000"/>
          </a:xfrm>
        </p:spPr>
      </p:pic>
      <p:pic>
        <p:nvPicPr>
          <p:cNvPr id="23" name="Picture Placeholder 22" descr="A number on the water&#10;&#10;AI-generated content may be incorrect.">
            <a:extLst>
              <a:ext uri="{FF2B5EF4-FFF2-40B4-BE49-F238E27FC236}">
                <a16:creationId xmlns:a16="http://schemas.microsoft.com/office/drawing/2014/main" id="{B62B38A2-CD03-852D-D3E4-8DBD795BFE84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  <a:alphaModFix amt="6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63" b="8763"/>
          <a:stretch>
            <a:fillRect/>
          </a:stretch>
        </p:blipFill>
        <p:spPr>
          <a:xfrm>
            <a:off x="-14432268" y="1449000"/>
            <a:ext cx="3600000" cy="3960000"/>
          </a:xfrm>
        </p:spPr>
      </p:pic>
      <p:pic>
        <p:nvPicPr>
          <p:cNvPr id="25" name="Picture Placeholder 24" descr="A number on fire with flames&#10;&#10;AI-generated content may be incorrect.">
            <a:extLst>
              <a:ext uri="{FF2B5EF4-FFF2-40B4-BE49-F238E27FC236}">
                <a16:creationId xmlns:a16="http://schemas.microsoft.com/office/drawing/2014/main" id="{D8683B60-F2A3-EC81-8A92-C5CE9D91D12B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8">
            <a:duotone>
              <a:schemeClr val="bg2">
                <a:shade val="45000"/>
                <a:satMod val="135000"/>
              </a:schemeClr>
              <a:prstClr val="white"/>
            </a:duotone>
            <a:alphaModFix amt="6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82" r="21582"/>
          <a:stretch>
            <a:fillRect/>
          </a:stretch>
        </p:blipFill>
        <p:spPr>
          <a:xfrm>
            <a:off x="-10686615" y="1449000"/>
            <a:ext cx="3600000" cy="3960000"/>
          </a:xfrm>
        </p:spPr>
      </p:pic>
      <p:pic>
        <p:nvPicPr>
          <p:cNvPr id="27" name="Picture Placeholder 26" descr="A number on a wet surface&#10;&#10;AI-generated content may be incorrect.">
            <a:extLst>
              <a:ext uri="{FF2B5EF4-FFF2-40B4-BE49-F238E27FC236}">
                <a16:creationId xmlns:a16="http://schemas.microsoft.com/office/drawing/2014/main" id="{C969E44D-3657-0E09-F8C3-0ADC0497B2C5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9">
            <a:duotone>
              <a:schemeClr val="bg2">
                <a:shade val="45000"/>
                <a:satMod val="135000"/>
              </a:schemeClr>
              <a:prstClr val="white"/>
            </a:duotone>
            <a:alphaModFix amt="6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63" b="8763"/>
          <a:stretch>
            <a:fillRect/>
          </a:stretch>
        </p:blipFill>
        <p:spPr>
          <a:xfrm>
            <a:off x="-6940962" y="1449000"/>
            <a:ext cx="3600000" cy="3960000"/>
          </a:xfrm>
        </p:spPr>
      </p:pic>
      <p:pic>
        <p:nvPicPr>
          <p:cNvPr id="29" name="Picture Placeholder 28" descr="A number on a black background&#10;&#10;AI-generated content may be incorrect.">
            <a:extLst>
              <a:ext uri="{FF2B5EF4-FFF2-40B4-BE49-F238E27FC236}">
                <a16:creationId xmlns:a16="http://schemas.microsoft.com/office/drawing/2014/main" id="{5E1942E2-3365-0033-B4F9-F544CA68D162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10">
            <a:duotone>
              <a:schemeClr val="bg2">
                <a:shade val="45000"/>
                <a:satMod val="135000"/>
              </a:schemeClr>
              <a:prstClr val="white"/>
            </a:duotone>
            <a:alphaModFix amt="6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63" b="8763"/>
          <a:stretch>
            <a:fillRect/>
          </a:stretch>
        </p:blipFill>
        <p:spPr>
          <a:xfrm>
            <a:off x="-3195309" y="1449000"/>
            <a:ext cx="3600000" cy="3960000"/>
          </a:xfrm>
        </p:spPr>
      </p:pic>
      <p:pic>
        <p:nvPicPr>
          <p:cNvPr id="31" name="Picture Placeholder 30" descr="A number made of powder&#10;&#10;AI-generated content may be incorrect.">
            <a:extLst>
              <a:ext uri="{FF2B5EF4-FFF2-40B4-BE49-F238E27FC236}">
                <a16:creationId xmlns:a16="http://schemas.microsoft.com/office/drawing/2014/main" id="{A34440F7-C7AF-D078-6D21-60E14DEA0663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11">
            <a:duotone>
              <a:schemeClr val="bg2">
                <a:shade val="45000"/>
                <a:satMod val="135000"/>
              </a:schemeClr>
              <a:prstClr val="white"/>
            </a:duotone>
            <a:alphaModFix amt="6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63" b="8763"/>
          <a:stretch>
            <a:fillRect/>
          </a:stretch>
        </p:blipFill>
        <p:spPr>
          <a:xfrm>
            <a:off x="550344" y="1449000"/>
            <a:ext cx="3600000" cy="3960000"/>
          </a:xfrm>
        </p:spPr>
      </p:pic>
      <p:pic>
        <p:nvPicPr>
          <p:cNvPr id="33" name="Picture Placeholder 32" descr="A number on water with a black background&#10;&#10;AI-generated content may be incorrect.">
            <a:hlinkClick r:id="rId12" action="ppaction://hlinksldjump"/>
            <a:extLst>
              <a:ext uri="{FF2B5EF4-FFF2-40B4-BE49-F238E27FC236}">
                <a16:creationId xmlns:a16="http://schemas.microsoft.com/office/drawing/2014/main" id="{8438D0F2-3C2A-10EF-AD01-EE7EECCD00CE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63" b="8763"/>
          <a:stretch>
            <a:fillRect/>
          </a:stretch>
        </p:blipFill>
        <p:spPr>
          <a:xfrm>
            <a:off x="4296000" y="1449000"/>
            <a:ext cx="3600000" cy="3960000"/>
          </a:xfr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DC479DBE-E0AC-243E-9DA7-42E7111F8583}"/>
              </a:ext>
            </a:extLst>
          </p:cNvPr>
          <p:cNvSpPr/>
          <p:nvPr/>
        </p:nvSpPr>
        <p:spPr>
          <a:xfrm>
            <a:off x="0" y="701040"/>
            <a:ext cx="12192000" cy="128016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319C19C-1B1C-72B3-985F-08A34B52087A}"/>
              </a:ext>
            </a:extLst>
          </p:cNvPr>
          <p:cNvSpPr/>
          <p:nvPr/>
        </p:nvSpPr>
        <p:spPr>
          <a:xfrm>
            <a:off x="0" y="4740841"/>
            <a:ext cx="12192000" cy="128016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D1EE2B-4F13-6486-F236-8CB7D6A626E2}"/>
              </a:ext>
            </a:extLst>
          </p:cNvPr>
          <p:cNvSpPr txBox="1"/>
          <p:nvPr/>
        </p:nvSpPr>
        <p:spPr>
          <a:xfrm>
            <a:off x="4295997" y="5667058"/>
            <a:ext cx="3600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QUERY - 10</a:t>
            </a:r>
          </a:p>
        </p:txBody>
      </p:sp>
      <p:sp>
        <p:nvSpPr>
          <p:cNvPr id="6" name="Isosceles Triangle 5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18F83EEE-39DB-A90B-27A1-F7EED2174F83}"/>
              </a:ext>
            </a:extLst>
          </p:cNvPr>
          <p:cNvSpPr/>
          <p:nvPr/>
        </p:nvSpPr>
        <p:spPr>
          <a:xfrm rot="16200000">
            <a:off x="3547880" y="5667057"/>
            <a:ext cx="788349" cy="707886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Isosceles Triangle 6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49BB7F9E-C07D-420F-1F7F-9E42EC7DB196}"/>
              </a:ext>
            </a:extLst>
          </p:cNvPr>
          <p:cNvSpPr/>
          <p:nvPr/>
        </p:nvSpPr>
        <p:spPr>
          <a:xfrm rot="5400000" flipH="1">
            <a:off x="7855765" y="5667058"/>
            <a:ext cx="788349" cy="707886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741A649-E5F2-D9FE-DB92-CBDD27094E04}"/>
              </a:ext>
            </a:extLst>
          </p:cNvPr>
          <p:cNvSpPr txBox="1"/>
          <p:nvPr/>
        </p:nvSpPr>
        <p:spPr>
          <a:xfrm>
            <a:off x="4295991" y="406112"/>
            <a:ext cx="36000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SQL QUERIES</a:t>
            </a:r>
          </a:p>
        </p:txBody>
      </p:sp>
    </p:spTree>
    <p:extLst>
      <p:ext uri="{BB962C8B-B14F-4D97-AF65-F5344CB8AC3E}">
        <p14:creationId xmlns:p14="http://schemas.microsoft.com/office/powerpoint/2010/main" val="3931885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B3BFA72-842A-7903-B3D7-F8B3052AB5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7C7D4809-85F9-3AB6-3F33-BAFEAC4D0053}"/>
              </a:ext>
            </a:extLst>
          </p:cNvPr>
          <p:cNvSpPr/>
          <p:nvPr/>
        </p:nvSpPr>
        <p:spPr>
          <a:xfrm>
            <a:off x="2676000" y="0"/>
            <a:ext cx="6840000" cy="6840000"/>
          </a:xfrm>
          <a:prstGeom prst="ellipse">
            <a:avLst/>
          </a:prstGeom>
          <a:solidFill>
            <a:schemeClr val="tx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F9C2EE-D705-6E17-EE1B-E1EA0621C1C2}"/>
              </a:ext>
            </a:extLst>
          </p:cNvPr>
          <p:cNvSpPr txBox="1"/>
          <p:nvPr/>
        </p:nvSpPr>
        <p:spPr>
          <a:xfrm>
            <a:off x="4208206" y="3075057"/>
            <a:ext cx="37755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DASH BOARD</a:t>
            </a: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6F4BA01-E49D-81C7-A4D2-E58AB6865B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6" t="27555" r="1874" b="12000"/>
          <a:stretch>
            <a:fillRect/>
          </a:stretch>
        </p:blipFill>
        <p:spPr>
          <a:xfrm>
            <a:off x="916305" y="8907850"/>
            <a:ext cx="10351770" cy="4145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1606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glowing lines and symbols on a black surface&#10;&#10;AI-generated content may be incorrect.">
            <a:extLst>
              <a:ext uri="{FF2B5EF4-FFF2-40B4-BE49-F238E27FC236}">
                <a16:creationId xmlns:a16="http://schemas.microsoft.com/office/drawing/2014/main" id="{D81917F2-89A1-036A-D88D-D0CFFAB200B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0098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E2A2D5D-A2D4-1D1E-EA09-F49EA971051E}"/>
              </a:ext>
            </a:extLst>
          </p:cNvPr>
          <p:cNvSpPr txBox="1"/>
          <p:nvPr/>
        </p:nvSpPr>
        <p:spPr>
          <a:xfrm>
            <a:off x="4320540" y="822960"/>
            <a:ext cx="35509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INTRODUCTION</a:t>
            </a:r>
            <a:endParaRPr lang="en-IN" sz="4000" dirty="0">
              <a:solidFill>
                <a:schemeClr val="bg1">
                  <a:lumMod val="8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86ADB4-8E8A-7EAE-4853-63DC47456E98}"/>
              </a:ext>
            </a:extLst>
          </p:cNvPr>
          <p:cNvSpPr txBox="1"/>
          <p:nvPr/>
        </p:nvSpPr>
        <p:spPr>
          <a:xfrm>
            <a:off x="1737360" y="1963991"/>
            <a:ext cx="871728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Analyze the global salary using SQL and Excel.</a:t>
            </a:r>
          </a:p>
          <a:p>
            <a:endParaRPr lang="en-US" sz="2400" dirty="0">
              <a:solidFill>
                <a:schemeClr val="bg1">
                  <a:lumMod val="8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dataset have 16 columns and each columns contains nulls.</a:t>
            </a:r>
          </a:p>
          <a:p>
            <a:endParaRPr lang="en-IN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b="1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Age Range, Industry, Job Title, Clarification of Job Title, Annual Salary, Additional Monetary Compensation, Currency, Other Currency, Income Clarification, Country, State, 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City, </a:t>
            </a:r>
            <a:r>
              <a:rPr lang="en-US" sz="2400" b="1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Years of Professional Experience Overall, Years of Professional Experience in Field, Highest Level of Education Completed,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Gender</a:t>
            </a:r>
            <a:endParaRPr lang="en-US" sz="2400" dirty="0">
              <a:solidFill>
                <a:schemeClr val="bg1">
                  <a:lumMod val="8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IN" sz="2400" dirty="0">
              <a:solidFill>
                <a:schemeClr val="bg1">
                  <a:lumMod val="8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44138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27DE2A1-CCA7-E5E4-9CF5-7B20E30DAF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glowing lines and symbols on a black surface&#10;&#10;AI-generated content may be incorrect.">
            <a:extLst>
              <a:ext uri="{FF2B5EF4-FFF2-40B4-BE49-F238E27FC236}">
                <a16:creationId xmlns:a16="http://schemas.microsoft.com/office/drawing/2014/main" id="{C4B8D2B4-F172-3756-0D6F-E761AB139D9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0098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5F1F033-A1C7-6B13-F674-FA36F6669B81}"/>
              </a:ext>
            </a:extLst>
          </p:cNvPr>
          <p:cNvSpPr txBox="1"/>
          <p:nvPr/>
        </p:nvSpPr>
        <p:spPr>
          <a:xfrm>
            <a:off x="4572000" y="472862"/>
            <a:ext cx="30403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DASH BOARD</a:t>
            </a:r>
            <a:endParaRPr lang="en-IN" sz="4000" dirty="0">
              <a:solidFill>
                <a:schemeClr val="bg1">
                  <a:lumMod val="8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44D756E-5A20-5604-C5B0-138D0DCFC2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6" t="27555" r="1874" b="12000"/>
          <a:stretch>
            <a:fillRect/>
          </a:stretch>
        </p:blipFill>
        <p:spPr>
          <a:xfrm>
            <a:off x="916305" y="1653610"/>
            <a:ext cx="10351770" cy="4145280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6F28C1CA-4386-AC36-3AAD-E9C65A5FBEF2}"/>
              </a:ext>
            </a:extLst>
          </p:cNvPr>
          <p:cNvSpPr/>
          <p:nvPr/>
        </p:nvSpPr>
        <p:spPr>
          <a:xfrm>
            <a:off x="-4032739" y="-2086709"/>
            <a:ext cx="19483753" cy="12004431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5046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A189B8D-9462-643C-B68E-DACEB576FF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8A046839-D315-400A-8F97-3F2E14120744}"/>
              </a:ext>
            </a:extLst>
          </p:cNvPr>
          <p:cNvSpPr/>
          <p:nvPr/>
        </p:nvSpPr>
        <p:spPr>
          <a:xfrm>
            <a:off x="2676000" y="0"/>
            <a:ext cx="6840000" cy="6840000"/>
          </a:xfrm>
          <a:prstGeom prst="ellipse">
            <a:avLst/>
          </a:prstGeom>
          <a:solidFill>
            <a:schemeClr val="tx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15E40A-F39E-1F54-88C5-91EAC297E471}"/>
              </a:ext>
            </a:extLst>
          </p:cNvPr>
          <p:cNvSpPr txBox="1"/>
          <p:nvPr/>
        </p:nvSpPr>
        <p:spPr>
          <a:xfrm>
            <a:off x="4208206" y="3075057"/>
            <a:ext cx="37755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CONCLUSION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BD0258-5D1B-660D-ECD4-3FBC82E0E668}"/>
              </a:ext>
            </a:extLst>
          </p:cNvPr>
          <p:cNvSpPr txBox="1"/>
          <p:nvPr/>
        </p:nvSpPr>
        <p:spPr>
          <a:xfrm>
            <a:off x="2319411" y="8024818"/>
            <a:ext cx="733630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Oil, Medical Research have the highest average salary.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Software Engineer, Director have highest bonus.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Professional degree have the highest average salary.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High school have the lowest average salary.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 the data male under 18 have highest median salary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4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Male has highest bonus percentage</a:t>
            </a:r>
          </a:p>
        </p:txBody>
      </p:sp>
    </p:spTree>
    <p:extLst>
      <p:ext uri="{BB962C8B-B14F-4D97-AF65-F5344CB8AC3E}">
        <p14:creationId xmlns:p14="http://schemas.microsoft.com/office/powerpoint/2010/main" val="2155710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4001171-58E8-211B-3E14-61CEC3A6E6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glowing lines and symbols on a black surface&#10;&#10;AI-generated content may be incorrect.">
            <a:extLst>
              <a:ext uri="{FF2B5EF4-FFF2-40B4-BE49-F238E27FC236}">
                <a16:creationId xmlns:a16="http://schemas.microsoft.com/office/drawing/2014/main" id="{159FFFD2-AED7-DAB8-E430-F306798C012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0098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65153BC-9E54-9145-CE23-E0C2A4C21668}"/>
              </a:ext>
            </a:extLst>
          </p:cNvPr>
          <p:cNvSpPr txBox="1"/>
          <p:nvPr/>
        </p:nvSpPr>
        <p:spPr>
          <a:xfrm>
            <a:off x="4444512" y="1006706"/>
            <a:ext cx="30861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CONCLUSION</a:t>
            </a:r>
            <a:endParaRPr lang="en-IN" sz="4000" dirty="0">
              <a:solidFill>
                <a:schemeClr val="bg1">
                  <a:lumMod val="8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0BAC27-C7C8-23F0-A6DA-5601DF2BBB79}"/>
              </a:ext>
            </a:extLst>
          </p:cNvPr>
          <p:cNvSpPr txBox="1"/>
          <p:nvPr/>
        </p:nvSpPr>
        <p:spPr>
          <a:xfrm>
            <a:off x="2319411" y="2721298"/>
            <a:ext cx="733630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Oil, Medical Research have the highest average salary.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Software Engineer, Director have highest bonus.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Professional degree have the highest average salary.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High school have the lowest average salary.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 the data male under 18 have highest median salary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4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Male has highest bonus percentage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46F19839-4474-D9E0-30F4-3E75644659B1}"/>
              </a:ext>
            </a:extLst>
          </p:cNvPr>
          <p:cNvSpPr/>
          <p:nvPr/>
        </p:nvSpPr>
        <p:spPr>
          <a:xfrm>
            <a:off x="-4525108" y="-2344614"/>
            <a:ext cx="21242215" cy="1249680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42338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708B784-006D-9F1E-E463-6DB58AEA32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glowing lines and symbols on a black surface&#10;&#10;AI-generated content may be incorrect.">
            <a:extLst>
              <a:ext uri="{FF2B5EF4-FFF2-40B4-BE49-F238E27FC236}">
                <a16:creationId xmlns:a16="http://schemas.microsoft.com/office/drawing/2014/main" id="{003B040A-4B85-C5BD-EFBF-3C17A1A695F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0098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0663F1E-F9BD-2F34-82C5-FBE841678E8D}"/>
              </a:ext>
            </a:extLst>
          </p:cNvPr>
          <p:cNvSpPr txBox="1"/>
          <p:nvPr/>
        </p:nvSpPr>
        <p:spPr>
          <a:xfrm>
            <a:off x="3057598" y="2738770"/>
            <a:ext cx="607680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>
                <a:solidFill>
                  <a:schemeClr val="bg1">
                    <a:lumMod val="85000"/>
                  </a:schemeClr>
                </a:solidFill>
                <a:latin typeface="Forte" panose="03060902040502070203" pitchFamily="66" charset="0"/>
                <a:ea typeface="Calibri" panose="020F0502020204030204" pitchFamily="34" charset="0"/>
                <a:cs typeface="Calibri" panose="020F0502020204030204" pitchFamily="34" charset="0"/>
              </a:rPr>
              <a:t>THANK YOU</a:t>
            </a:r>
            <a:endParaRPr lang="en-IN" sz="8000" dirty="0">
              <a:solidFill>
                <a:schemeClr val="bg1">
                  <a:lumMod val="85000"/>
                </a:schemeClr>
              </a:solidFill>
              <a:latin typeface="Forte" panose="03060902040502070203" pitchFamily="66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2293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5F43ADD-6F1C-D6AC-684E-070015D9C6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310903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F2715C8-9178-B532-6D00-478ABA0D5F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 descr="A dark hallway with blue lights&#10;&#10;AI-generated content may be incorrect.">
            <a:extLst>
              <a:ext uri="{FF2B5EF4-FFF2-40B4-BE49-F238E27FC236}">
                <a16:creationId xmlns:a16="http://schemas.microsoft.com/office/drawing/2014/main" id="{C2B23333-BDBC-B9A2-0A52-89E1E2E0001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4" cy="6858000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F7BEB9FE-4EBA-4C29-5E67-0C7B6E132754}"/>
              </a:ext>
            </a:extLst>
          </p:cNvPr>
          <p:cNvSpPr/>
          <p:nvPr/>
        </p:nvSpPr>
        <p:spPr>
          <a:xfrm>
            <a:off x="-12" y="9203760"/>
            <a:ext cx="12192006" cy="1449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5C20573-36B6-A20E-421C-99E4F0601578}"/>
              </a:ext>
            </a:extLst>
          </p:cNvPr>
          <p:cNvSpPr/>
          <p:nvPr/>
        </p:nvSpPr>
        <p:spPr>
          <a:xfrm>
            <a:off x="-6" y="-3383280"/>
            <a:ext cx="12192006" cy="13411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52C4CF42-6D5D-BDBB-964D-0EEA16DC8AD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91" r="21591"/>
          <a:stretch/>
        </p:blipFill>
        <p:spPr>
          <a:xfrm>
            <a:off x="-5960520" y="1449000"/>
            <a:ext cx="3600000" cy="3960000"/>
          </a:xfrm>
        </p:spPr>
      </p:pic>
      <p:sp>
        <p:nvSpPr>
          <p:cNvPr id="35" name="Oval 34">
            <a:extLst>
              <a:ext uri="{FF2B5EF4-FFF2-40B4-BE49-F238E27FC236}">
                <a16:creationId xmlns:a16="http://schemas.microsoft.com/office/drawing/2014/main" id="{FBA83F02-CDB9-23E6-6115-5E78D9500125}"/>
              </a:ext>
            </a:extLst>
          </p:cNvPr>
          <p:cNvSpPr/>
          <p:nvPr/>
        </p:nvSpPr>
        <p:spPr>
          <a:xfrm>
            <a:off x="0" y="-2682240"/>
            <a:ext cx="12192000" cy="128016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DC505662-4580-AD2F-99E3-7A9A8905C368}"/>
              </a:ext>
            </a:extLst>
          </p:cNvPr>
          <p:cNvSpPr/>
          <p:nvPr/>
        </p:nvSpPr>
        <p:spPr>
          <a:xfrm>
            <a:off x="0" y="8535601"/>
            <a:ext cx="12192000" cy="128016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290833A-897F-42B4-D18F-890A1C3C3430}"/>
              </a:ext>
            </a:extLst>
          </p:cNvPr>
          <p:cNvSpPr txBox="1"/>
          <p:nvPr/>
        </p:nvSpPr>
        <p:spPr>
          <a:xfrm>
            <a:off x="4295991" y="-2977168"/>
            <a:ext cx="36000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SQL QUERIES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8FCA9F9-19E1-3334-FD45-BC794BC02A7F}"/>
              </a:ext>
            </a:extLst>
          </p:cNvPr>
          <p:cNvSpPr txBox="1"/>
          <p:nvPr/>
        </p:nvSpPr>
        <p:spPr>
          <a:xfrm>
            <a:off x="4295997" y="9461818"/>
            <a:ext cx="3600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QUERY - 1</a:t>
            </a:r>
          </a:p>
        </p:txBody>
      </p:sp>
      <p:sp>
        <p:nvSpPr>
          <p:cNvPr id="39" name="Isosceles Triangle 38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6B4CF97C-87F8-CCA2-6CED-49402113EDC5}"/>
              </a:ext>
            </a:extLst>
          </p:cNvPr>
          <p:cNvSpPr/>
          <p:nvPr/>
        </p:nvSpPr>
        <p:spPr>
          <a:xfrm rot="16200000">
            <a:off x="3547880" y="9461817"/>
            <a:ext cx="788349" cy="707886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0" name="Isosceles Triangle 39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58706D2B-0D86-645C-B4DF-B4A07F99531F}"/>
              </a:ext>
            </a:extLst>
          </p:cNvPr>
          <p:cNvSpPr/>
          <p:nvPr/>
        </p:nvSpPr>
        <p:spPr>
          <a:xfrm rot="5400000" flipH="1">
            <a:off x="7855765" y="9461818"/>
            <a:ext cx="788349" cy="707886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8" name="Picture 2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FDDE6B6-58F1-85A0-C793-DC057C3EF2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50" t="33557" r="50000" b="27999"/>
          <a:stretch>
            <a:fillRect/>
          </a:stretch>
        </p:blipFill>
        <p:spPr>
          <a:xfrm>
            <a:off x="1841478" y="1255570"/>
            <a:ext cx="8509026" cy="5076074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BA76C794-8C62-7AD1-CA94-A60E7EDBB7C4}"/>
              </a:ext>
            </a:extLst>
          </p:cNvPr>
          <p:cNvSpPr txBox="1"/>
          <p:nvPr/>
        </p:nvSpPr>
        <p:spPr>
          <a:xfrm>
            <a:off x="2667000" y="411480"/>
            <a:ext cx="7010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1.Average Salary by Industry and Gender </a:t>
            </a:r>
          </a:p>
        </p:txBody>
      </p:sp>
      <p:sp>
        <p:nvSpPr>
          <p:cNvPr id="45" name="Arrow: Right 44">
            <a:hlinkClick r:id="rId5" action="ppaction://hlinksldjump"/>
            <a:extLst>
              <a:ext uri="{FF2B5EF4-FFF2-40B4-BE49-F238E27FC236}">
                <a16:creationId xmlns:a16="http://schemas.microsoft.com/office/drawing/2014/main" id="{459A95F8-6E0D-B989-287E-7D6FB6C84AF8}"/>
              </a:ext>
            </a:extLst>
          </p:cNvPr>
          <p:cNvSpPr/>
          <p:nvPr/>
        </p:nvSpPr>
        <p:spPr>
          <a:xfrm>
            <a:off x="10546080" y="502920"/>
            <a:ext cx="563880" cy="368227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40946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7CB69F0-8171-8E46-85F3-411B7A8847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dark hallway with blue lights&#10;&#10;AI-generated content may be incorrect.">
            <a:extLst>
              <a:ext uri="{FF2B5EF4-FFF2-40B4-BE49-F238E27FC236}">
                <a16:creationId xmlns:a16="http://schemas.microsoft.com/office/drawing/2014/main" id="{97FFB8BA-E17E-BF4B-A5CA-AED6BC51558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4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B2CD817-77D9-AB37-76F2-B2C7DD782CDF}"/>
              </a:ext>
            </a:extLst>
          </p:cNvPr>
          <p:cNvSpPr/>
          <p:nvPr/>
        </p:nvSpPr>
        <p:spPr>
          <a:xfrm>
            <a:off x="-6" y="-3368040"/>
            <a:ext cx="12192006" cy="13411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0F0E6EF-26B7-71CD-7747-811094B36E9A}"/>
              </a:ext>
            </a:extLst>
          </p:cNvPr>
          <p:cNvSpPr/>
          <p:nvPr/>
        </p:nvSpPr>
        <p:spPr>
          <a:xfrm>
            <a:off x="-12" y="9234240"/>
            <a:ext cx="12192006" cy="1449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7" name="Picture Placeholder 16">
            <a:extLst>
              <a:ext uri="{FF2B5EF4-FFF2-40B4-BE49-F238E27FC236}">
                <a16:creationId xmlns:a16="http://schemas.microsoft.com/office/drawing/2014/main" id="{EC99F1E1-AD97-D294-E658-8145860B998B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50" b="8750"/>
          <a:stretch/>
        </p:blipFill>
        <p:spPr>
          <a:xfrm>
            <a:off x="-5396643" y="1449000"/>
            <a:ext cx="3600000" cy="3960000"/>
          </a:xfr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EE69952C-4CB3-46EC-CA16-F8F98343D748}"/>
              </a:ext>
            </a:extLst>
          </p:cNvPr>
          <p:cNvSpPr/>
          <p:nvPr/>
        </p:nvSpPr>
        <p:spPr>
          <a:xfrm>
            <a:off x="0" y="-2667000"/>
            <a:ext cx="12192000" cy="128016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9B3274E2-7807-FE21-434C-45F473893FB1}"/>
              </a:ext>
            </a:extLst>
          </p:cNvPr>
          <p:cNvSpPr/>
          <p:nvPr/>
        </p:nvSpPr>
        <p:spPr>
          <a:xfrm>
            <a:off x="0" y="8566081"/>
            <a:ext cx="12192000" cy="128016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9D4B75-4F98-3839-D2F2-78DE03EED240}"/>
              </a:ext>
            </a:extLst>
          </p:cNvPr>
          <p:cNvSpPr txBox="1"/>
          <p:nvPr/>
        </p:nvSpPr>
        <p:spPr>
          <a:xfrm>
            <a:off x="4295997" y="9492298"/>
            <a:ext cx="3600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QUERY - 2</a:t>
            </a:r>
          </a:p>
        </p:txBody>
      </p:sp>
      <p:sp>
        <p:nvSpPr>
          <p:cNvPr id="6" name="Isosceles Triangle 5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B2F16B1C-74C5-92CC-CCF9-1715429B7E8B}"/>
              </a:ext>
            </a:extLst>
          </p:cNvPr>
          <p:cNvSpPr/>
          <p:nvPr/>
        </p:nvSpPr>
        <p:spPr>
          <a:xfrm rot="16200000">
            <a:off x="3547880" y="9492297"/>
            <a:ext cx="788349" cy="707886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Isosceles Triangle 6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1A329F1E-6A4B-0C75-9700-3CC61C1349B1}"/>
              </a:ext>
            </a:extLst>
          </p:cNvPr>
          <p:cNvSpPr/>
          <p:nvPr/>
        </p:nvSpPr>
        <p:spPr>
          <a:xfrm rot="5400000" flipH="1">
            <a:off x="7855765" y="9492298"/>
            <a:ext cx="788349" cy="707886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B2D4F84-6825-46B5-C228-EC043668DA69}"/>
              </a:ext>
            </a:extLst>
          </p:cNvPr>
          <p:cNvSpPr txBox="1"/>
          <p:nvPr/>
        </p:nvSpPr>
        <p:spPr>
          <a:xfrm>
            <a:off x="4295991" y="-2961928"/>
            <a:ext cx="36000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SQL QUERIES</a:t>
            </a:r>
          </a:p>
        </p:txBody>
      </p:sp>
      <p:pic>
        <p:nvPicPr>
          <p:cNvPr id="40" name="Picture 3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466849F-088D-BE10-0FD7-6A3311599C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25" t="33778" r="49000" b="28666"/>
          <a:stretch>
            <a:fillRect/>
          </a:stretch>
        </p:blipFill>
        <p:spPr>
          <a:xfrm>
            <a:off x="1668325" y="1324680"/>
            <a:ext cx="8855350" cy="5005198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40187BAF-1489-4247-BC37-7BE215BF5623}"/>
              </a:ext>
            </a:extLst>
          </p:cNvPr>
          <p:cNvSpPr txBox="1"/>
          <p:nvPr/>
        </p:nvSpPr>
        <p:spPr>
          <a:xfrm>
            <a:off x="2667000" y="457200"/>
            <a:ext cx="68732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2.Total Salary Compensation by Job Title </a:t>
            </a:r>
          </a:p>
        </p:txBody>
      </p:sp>
      <p:sp>
        <p:nvSpPr>
          <p:cNvPr id="42" name="Arrow: Right 41">
            <a:hlinkClick r:id="rId5" action="ppaction://hlinksldjump"/>
            <a:extLst>
              <a:ext uri="{FF2B5EF4-FFF2-40B4-BE49-F238E27FC236}">
                <a16:creationId xmlns:a16="http://schemas.microsoft.com/office/drawing/2014/main" id="{553DECC1-7CC8-37E6-9C6C-9311EDA13B25}"/>
              </a:ext>
            </a:extLst>
          </p:cNvPr>
          <p:cNvSpPr/>
          <p:nvPr/>
        </p:nvSpPr>
        <p:spPr>
          <a:xfrm>
            <a:off x="10546080" y="502920"/>
            <a:ext cx="563880" cy="368227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471485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8F48FDF-9E61-7665-85FC-4A1F8C2CE2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dark hallway with blue lights&#10;&#10;AI-generated content may be incorrect.">
            <a:extLst>
              <a:ext uri="{FF2B5EF4-FFF2-40B4-BE49-F238E27FC236}">
                <a16:creationId xmlns:a16="http://schemas.microsoft.com/office/drawing/2014/main" id="{A8948FD4-E21C-5258-1930-AD01FE283EB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4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8D3CEDD-3BB6-ABB6-2DAB-CE002C52BDB3}"/>
              </a:ext>
            </a:extLst>
          </p:cNvPr>
          <p:cNvSpPr/>
          <p:nvPr/>
        </p:nvSpPr>
        <p:spPr>
          <a:xfrm>
            <a:off x="-6" y="-3596640"/>
            <a:ext cx="12192006" cy="13411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C43B8F7-8125-BCD0-2E31-1684DA626860}"/>
              </a:ext>
            </a:extLst>
          </p:cNvPr>
          <p:cNvSpPr/>
          <p:nvPr/>
        </p:nvSpPr>
        <p:spPr>
          <a:xfrm>
            <a:off x="-12" y="8914200"/>
            <a:ext cx="12192006" cy="1449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9" name="Picture Placeholder 18" descr="A number on fire&#10;&#10;AI-generated content may be incorrect.">
            <a:extLst>
              <a:ext uri="{FF2B5EF4-FFF2-40B4-BE49-F238E27FC236}">
                <a16:creationId xmlns:a16="http://schemas.microsoft.com/office/drawing/2014/main" id="{8E655647-AB33-2C7A-BE38-547F0E00ADD2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072" b="19072"/>
          <a:stretch>
            <a:fillRect/>
          </a:stretch>
        </p:blipFill>
        <p:spPr>
          <a:xfrm>
            <a:off x="-5670960" y="1449000"/>
            <a:ext cx="3600000" cy="3960000"/>
          </a:xfr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5EA752B3-2700-5BA4-7FD8-13ACB7E6D442}"/>
              </a:ext>
            </a:extLst>
          </p:cNvPr>
          <p:cNvSpPr/>
          <p:nvPr/>
        </p:nvSpPr>
        <p:spPr>
          <a:xfrm>
            <a:off x="0" y="-2895600"/>
            <a:ext cx="12192000" cy="128016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C691CD2-4B83-DC85-51CA-719B309032A4}"/>
              </a:ext>
            </a:extLst>
          </p:cNvPr>
          <p:cNvSpPr/>
          <p:nvPr/>
        </p:nvSpPr>
        <p:spPr>
          <a:xfrm>
            <a:off x="0" y="8246041"/>
            <a:ext cx="12192000" cy="128016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AD8270-DFDD-0DBB-FF57-D4E48F398F33}"/>
              </a:ext>
            </a:extLst>
          </p:cNvPr>
          <p:cNvSpPr txBox="1"/>
          <p:nvPr/>
        </p:nvSpPr>
        <p:spPr>
          <a:xfrm>
            <a:off x="4295997" y="9172258"/>
            <a:ext cx="3600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QUERY - 3</a:t>
            </a:r>
          </a:p>
        </p:txBody>
      </p:sp>
      <p:sp>
        <p:nvSpPr>
          <p:cNvPr id="6" name="Isosceles Triangle 5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A2FFA8D3-7B71-E31B-86A7-47309D76BEA4}"/>
              </a:ext>
            </a:extLst>
          </p:cNvPr>
          <p:cNvSpPr/>
          <p:nvPr/>
        </p:nvSpPr>
        <p:spPr>
          <a:xfrm rot="16200000">
            <a:off x="3547880" y="9172257"/>
            <a:ext cx="788349" cy="707886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Isosceles Triangle 6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C688C643-8AF5-347B-0514-F9A5BE13A3E2}"/>
              </a:ext>
            </a:extLst>
          </p:cNvPr>
          <p:cNvSpPr/>
          <p:nvPr/>
        </p:nvSpPr>
        <p:spPr>
          <a:xfrm rot="5400000" flipH="1">
            <a:off x="7855765" y="9172258"/>
            <a:ext cx="788349" cy="707886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B45DE6F-6787-3762-D3A8-948F0A3C22E2}"/>
              </a:ext>
            </a:extLst>
          </p:cNvPr>
          <p:cNvSpPr txBox="1"/>
          <p:nvPr/>
        </p:nvSpPr>
        <p:spPr>
          <a:xfrm>
            <a:off x="4295991" y="-3190528"/>
            <a:ext cx="36000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SQL QUERIES</a:t>
            </a:r>
          </a:p>
        </p:txBody>
      </p:sp>
      <p:pic>
        <p:nvPicPr>
          <p:cNvPr id="42" name="Picture 4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29AA33D-03B5-BA15-7BD7-529B25ADF4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50" t="26000" r="50875" b="29555"/>
          <a:stretch>
            <a:fillRect/>
          </a:stretch>
        </p:blipFill>
        <p:spPr>
          <a:xfrm>
            <a:off x="2446015" y="1600200"/>
            <a:ext cx="7299969" cy="4780442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EC34DD0A-5434-E966-3143-C280292E528A}"/>
              </a:ext>
            </a:extLst>
          </p:cNvPr>
          <p:cNvSpPr txBox="1"/>
          <p:nvPr/>
        </p:nvSpPr>
        <p:spPr>
          <a:xfrm>
            <a:off x="2590800" y="563880"/>
            <a:ext cx="7010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3.Salary Distribution by Education Level</a:t>
            </a:r>
          </a:p>
        </p:txBody>
      </p:sp>
      <p:sp>
        <p:nvSpPr>
          <p:cNvPr id="44" name="Arrow: Right 43">
            <a:hlinkClick r:id="rId5" action="ppaction://hlinksldjump"/>
            <a:extLst>
              <a:ext uri="{FF2B5EF4-FFF2-40B4-BE49-F238E27FC236}">
                <a16:creationId xmlns:a16="http://schemas.microsoft.com/office/drawing/2014/main" id="{356FC263-5263-1AFF-D521-FFCB2842E469}"/>
              </a:ext>
            </a:extLst>
          </p:cNvPr>
          <p:cNvSpPr/>
          <p:nvPr/>
        </p:nvSpPr>
        <p:spPr>
          <a:xfrm>
            <a:off x="10485120" y="655320"/>
            <a:ext cx="563880" cy="368227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136933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A39E044-8AFB-2E66-ABD1-3773EDCB9F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dark hallway with blue lights&#10;&#10;AI-generated content may be incorrect.">
            <a:extLst>
              <a:ext uri="{FF2B5EF4-FFF2-40B4-BE49-F238E27FC236}">
                <a16:creationId xmlns:a16="http://schemas.microsoft.com/office/drawing/2014/main" id="{4868ADE2-F5A5-8EAE-A501-F98C41A4E96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4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FE8C252-45B2-9356-0429-9ABB7FDC6B86}"/>
              </a:ext>
            </a:extLst>
          </p:cNvPr>
          <p:cNvSpPr/>
          <p:nvPr/>
        </p:nvSpPr>
        <p:spPr>
          <a:xfrm>
            <a:off x="-12" y="9325680"/>
            <a:ext cx="12192006" cy="1449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8311C68-987F-899B-4EC1-9FF9369C8FBC}"/>
              </a:ext>
            </a:extLst>
          </p:cNvPr>
          <p:cNvSpPr/>
          <p:nvPr/>
        </p:nvSpPr>
        <p:spPr>
          <a:xfrm>
            <a:off x="-6" y="-3185160"/>
            <a:ext cx="12192006" cy="13411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1" name="Picture Placeholder 20" descr="A number on fire&#10;&#10;AI-generated content may be incorrect.">
            <a:extLst>
              <a:ext uri="{FF2B5EF4-FFF2-40B4-BE49-F238E27FC236}">
                <a16:creationId xmlns:a16="http://schemas.microsoft.com/office/drawing/2014/main" id="{EA5005D3-1A2D-986B-0B13-7E311893E7B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51" r="4551"/>
          <a:stretch>
            <a:fillRect/>
          </a:stretch>
        </p:blipFill>
        <p:spPr>
          <a:xfrm>
            <a:off x="-5305203" y="1449000"/>
            <a:ext cx="3600000" cy="3960000"/>
          </a:xfr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5A9062F1-1429-4AEE-745C-CF08700D1EDA}"/>
              </a:ext>
            </a:extLst>
          </p:cNvPr>
          <p:cNvSpPr/>
          <p:nvPr/>
        </p:nvSpPr>
        <p:spPr>
          <a:xfrm>
            <a:off x="0" y="-2484120"/>
            <a:ext cx="12192000" cy="128016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619CD99-ECEC-F8B5-9588-683E506D3D77}"/>
              </a:ext>
            </a:extLst>
          </p:cNvPr>
          <p:cNvSpPr/>
          <p:nvPr/>
        </p:nvSpPr>
        <p:spPr>
          <a:xfrm>
            <a:off x="0" y="8657521"/>
            <a:ext cx="12192000" cy="128016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941C3C-A04D-5CB7-4B65-F4F235017B1C}"/>
              </a:ext>
            </a:extLst>
          </p:cNvPr>
          <p:cNvSpPr txBox="1"/>
          <p:nvPr/>
        </p:nvSpPr>
        <p:spPr>
          <a:xfrm>
            <a:off x="4295997" y="9583738"/>
            <a:ext cx="3600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QUERY - 4</a:t>
            </a:r>
          </a:p>
        </p:txBody>
      </p:sp>
      <p:sp>
        <p:nvSpPr>
          <p:cNvPr id="6" name="Isosceles Triangle 5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B65D10FD-C2BC-2EBB-1CFA-F58AFCA656AF}"/>
              </a:ext>
            </a:extLst>
          </p:cNvPr>
          <p:cNvSpPr/>
          <p:nvPr/>
        </p:nvSpPr>
        <p:spPr>
          <a:xfrm rot="16200000">
            <a:off x="3547880" y="9583737"/>
            <a:ext cx="788349" cy="707886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Isosceles Triangle 6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3CA7CEA2-AAD6-652C-AA7C-07803114B763}"/>
              </a:ext>
            </a:extLst>
          </p:cNvPr>
          <p:cNvSpPr/>
          <p:nvPr/>
        </p:nvSpPr>
        <p:spPr>
          <a:xfrm rot="5400000" flipH="1">
            <a:off x="7855765" y="9583738"/>
            <a:ext cx="788349" cy="707886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C41E479-38A5-F179-FDDB-F2EB75596874}"/>
              </a:ext>
            </a:extLst>
          </p:cNvPr>
          <p:cNvSpPr txBox="1"/>
          <p:nvPr/>
        </p:nvSpPr>
        <p:spPr>
          <a:xfrm>
            <a:off x="4295991" y="-2779048"/>
            <a:ext cx="36000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SQL QUERIES</a:t>
            </a:r>
          </a:p>
        </p:txBody>
      </p:sp>
      <p:pic>
        <p:nvPicPr>
          <p:cNvPr id="40" name="Picture 3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2A191A6-3526-C899-B958-1DE9DD68C5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00" t="29111" r="53000" b="28667"/>
          <a:stretch>
            <a:fillRect/>
          </a:stretch>
        </p:blipFill>
        <p:spPr>
          <a:xfrm>
            <a:off x="1904991" y="1449000"/>
            <a:ext cx="8382000" cy="5134512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A5B0D6E4-6C11-FE51-EAB6-94D47BD005EC}"/>
              </a:ext>
            </a:extLst>
          </p:cNvPr>
          <p:cNvSpPr txBox="1"/>
          <p:nvPr/>
        </p:nvSpPr>
        <p:spPr>
          <a:xfrm>
            <a:off x="1805940" y="540762"/>
            <a:ext cx="84963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4.No. of Emp by Industry and Years of Experience </a:t>
            </a:r>
          </a:p>
        </p:txBody>
      </p:sp>
      <p:sp>
        <p:nvSpPr>
          <p:cNvPr id="42" name="Arrow: Right 41">
            <a:hlinkClick r:id="rId5" action="ppaction://hlinksldjump"/>
            <a:extLst>
              <a:ext uri="{FF2B5EF4-FFF2-40B4-BE49-F238E27FC236}">
                <a16:creationId xmlns:a16="http://schemas.microsoft.com/office/drawing/2014/main" id="{C8218944-AB31-BEDD-E4DF-7F33BD3ED03F}"/>
              </a:ext>
            </a:extLst>
          </p:cNvPr>
          <p:cNvSpPr/>
          <p:nvPr/>
        </p:nvSpPr>
        <p:spPr>
          <a:xfrm>
            <a:off x="10485120" y="655320"/>
            <a:ext cx="563880" cy="368227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586919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11B7255-3506-588E-A34D-B97109E69A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dark hallway with blue lights&#10;&#10;AI-generated content may be incorrect.">
            <a:extLst>
              <a:ext uri="{FF2B5EF4-FFF2-40B4-BE49-F238E27FC236}">
                <a16:creationId xmlns:a16="http://schemas.microsoft.com/office/drawing/2014/main" id="{73804AD2-18C1-5CB6-912C-EF8798C30D6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4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63FA83A-CC15-D0FD-9B58-13C7B39014FE}"/>
              </a:ext>
            </a:extLst>
          </p:cNvPr>
          <p:cNvSpPr/>
          <p:nvPr/>
        </p:nvSpPr>
        <p:spPr>
          <a:xfrm>
            <a:off x="-12" y="8644570"/>
            <a:ext cx="12192006" cy="1449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26D640C-7F5D-93F9-A858-C79FCA4F5010}"/>
              </a:ext>
            </a:extLst>
          </p:cNvPr>
          <p:cNvSpPr/>
          <p:nvPr/>
        </p:nvSpPr>
        <p:spPr>
          <a:xfrm>
            <a:off x="-6" y="-2860428"/>
            <a:ext cx="12192006" cy="13411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3" name="Picture Placeholder 22" descr="A number on the water&#10;&#10;AI-generated content may be incorrect.">
            <a:extLst>
              <a:ext uri="{FF2B5EF4-FFF2-40B4-BE49-F238E27FC236}">
                <a16:creationId xmlns:a16="http://schemas.microsoft.com/office/drawing/2014/main" id="{A522CF82-30C5-5C6C-7217-91AF5AE4D22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63" b="8763"/>
          <a:stretch>
            <a:fillRect/>
          </a:stretch>
        </p:blipFill>
        <p:spPr>
          <a:xfrm>
            <a:off x="-6160999" y="1449000"/>
            <a:ext cx="3600000" cy="3960000"/>
          </a:xfr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9D402EA7-718B-F60C-CF16-4248CA9639D6}"/>
              </a:ext>
            </a:extLst>
          </p:cNvPr>
          <p:cNvSpPr/>
          <p:nvPr/>
        </p:nvSpPr>
        <p:spPr>
          <a:xfrm>
            <a:off x="0" y="-2159388"/>
            <a:ext cx="12192000" cy="128016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C723EF3E-534F-A037-97FA-DDBF7C3AEC66}"/>
              </a:ext>
            </a:extLst>
          </p:cNvPr>
          <p:cNvSpPr/>
          <p:nvPr/>
        </p:nvSpPr>
        <p:spPr>
          <a:xfrm>
            <a:off x="0" y="7976411"/>
            <a:ext cx="12192000" cy="128016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1DF3FB-99F4-9B82-362F-207778DAF0AB}"/>
              </a:ext>
            </a:extLst>
          </p:cNvPr>
          <p:cNvSpPr txBox="1"/>
          <p:nvPr/>
        </p:nvSpPr>
        <p:spPr>
          <a:xfrm>
            <a:off x="4295997" y="8902628"/>
            <a:ext cx="3600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QUERY - 5</a:t>
            </a:r>
          </a:p>
        </p:txBody>
      </p:sp>
      <p:sp>
        <p:nvSpPr>
          <p:cNvPr id="6" name="Isosceles Triangle 5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9F36B34C-C4E7-ED43-4A66-266F7CE2516C}"/>
              </a:ext>
            </a:extLst>
          </p:cNvPr>
          <p:cNvSpPr/>
          <p:nvPr/>
        </p:nvSpPr>
        <p:spPr>
          <a:xfrm rot="16200000">
            <a:off x="3547880" y="8902627"/>
            <a:ext cx="788349" cy="707886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Isosceles Triangle 6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24254E06-DD88-76DA-584E-F287C1AB2FB7}"/>
              </a:ext>
            </a:extLst>
          </p:cNvPr>
          <p:cNvSpPr/>
          <p:nvPr/>
        </p:nvSpPr>
        <p:spPr>
          <a:xfrm rot="5400000" flipH="1">
            <a:off x="7855765" y="8902628"/>
            <a:ext cx="788349" cy="707886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9728AF9-2979-19E5-419B-63825AD97126}"/>
              </a:ext>
            </a:extLst>
          </p:cNvPr>
          <p:cNvSpPr txBox="1"/>
          <p:nvPr/>
        </p:nvSpPr>
        <p:spPr>
          <a:xfrm>
            <a:off x="4295991" y="-2454316"/>
            <a:ext cx="36000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SQL QUERIES</a:t>
            </a:r>
          </a:p>
        </p:txBody>
      </p:sp>
      <p:pic>
        <p:nvPicPr>
          <p:cNvPr id="40" name="Picture 3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9F8E677-7B92-A82D-7EBF-FEA83964CA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53" t="24616" r="40193" b="26495"/>
          <a:stretch>
            <a:fillRect/>
          </a:stretch>
        </p:blipFill>
        <p:spPr>
          <a:xfrm>
            <a:off x="1320395" y="1449000"/>
            <a:ext cx="9551191" cy="4868238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9EE0C8F2-144F-AC15-7672-5520A5AAF5AD}"/>
              </a:ext>
            </a:extLst>
          </p:cNvPr>
          <p:cNvSpPr txBox="1"/>
          <p:nvPr/>
        </p:nvSpPr>
        <p:spPr>
          <a:xfrm>
            <a:off x="1805940" y="540762"/>
            <a:ext cx="7429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5.Median Salary by Age Range and Gender </a:t>
            </a:r>
          </a:p>
        </p:txBody>
      </p:sp>
      <p:sp>
        <p:nvSpPr>
          <p:cNvPr id="42" name="Arrow: Right 41">
            <a:hlinkClick r:id="rId5" action="ppaction://hlinksldjump"/>
            <a:extLst>
              <a:ext uri="{FF2B5EF4-FFF2-40B4-BE49-F238E27FC236}">
                <a16:creationId xmlns:a16="http://schemas.microsoft.com/office/drawing/2014/main" id="{442A3059-1225-B940-E772-DBA7AB0FDE25}"/>
              </a:ext>
            </a:extLst>
          </p:cNvPr>
          <p:cNvSpPr/>
          <p:nvPr/>
        </p:nvSpPr>
        <p:spPr>
          <a:xfrm>
            <a:off x="10485120" y="655320"/>
            <a:ext cx="563880" cy="368227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711408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79EC6B7-F178-88DD-211A-4B3F808C13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glowing lines and symbols on a black surface&#10;&#10;AI-generated content may be incorrect.">
            <a:extLst>
              <a:ext uri="{FF2B5EF4-FFF2-40B4-BE49-F238E27FC236}">
                <a16:creationId xmlns:a16="http://schemas.microsoft.com/office/drawing/2014/main" id="{10087B08-A6DF-27B4-E147-D1E6FA83E1D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3" name="Section Zoom 2">
                <a:extLst>
                  <a:ext uri="{FF2B5EF4-FFF2-40B4-BE49-F238E27FC236}">
                    <a16:creationId xmlns:a16="http://schemas.microsoft.com/office/drawing/2014/main" id="{316B4F5B-B82C-684B-42FB-20861A88AFD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90802641"/>
                  </p:ext>
                </p:extLst>
              </p:nvPr>
            </p:nvGraphicFramePr>
            <p:xfrm>
              <a:off x="138297" y="1990365"/>
              <a:ext cx="3048000" cy="1714500"/>
            </p:xfrm>
            <a:graphic>
              <a:graphicData uri="http://schemas.microsoft.com/office/powerpoint/2016/sectionzoom">
                <psez:sectionZm>
                  <psez:sectionZmObj sectionId="{3CE10C2F-99FD-4ED9-BBC7-7E60D4B33C4E}">
                    <psez:zmPr id="{312BA312-A4C3-42AA-93C8-AE189A05186D}" transitionDur="1000" showBg="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3" name="Section Zoom 2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316B4F5B-B82C-684B-42FB-20861A88AFD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8297" y="1990365"/>
                <a:ext cx="3048000" cy="17145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8" name="Section Zoom 7">
                <a:extLst>
                  <a:ext uri="{FF2B5EF4-FFF2-40B4-BE49-F238E27FC236}">
                    <a16:creationId xmlns:a16="http://schemas.microsoft.com/office/drawing/2014/main" id="{C3B18CF1-C429-5813-7943-75C907CBAC2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3660233"/>
                  </p:ext>
                </p:extLst>
              </p:nvPr>
            </p:nvGraphicFramePr>
            <p:xfrm>
              <a:off x="2086716" y="4340025"/>
              <a:ext cx="3048000" cy="1714500"/>
            </p:xfrm>
            <a:graphic>
              <a:graphicData uri="http://schemas.microsoft.com/office/powerpoint/2016/sectionzoom">
                <psez:sectionZm>
                  <psez:sectionZmObj sectionId="{85E1B49F-75DB-40CD-B0FA-FE2D3CEA175E}">
                    <psez:zmPr id="{450758BB-FAE2-480C-B81A-A393EB3E0DEA}" transitionDur="1000" showBg="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8" name="Section Zoom 7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C3B18CF1-C429-5813-7943-75C907CBAC2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086716" y="4340025"/>
                <a:ext cx="3048000" cy="17145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sez="http://schemas.microsoft.com/office/powerpoint/2016/sectionzoom" Requires="psez">
          <p:graphicFrame>
            <p:nvGraphicFramePr>
              <p:cNvPr id="10" name="Section Zoom 9">
                <a:extLst>
                  <a:ext uri="{FF2B5EF4-FFF2-40B4-BE49-F238E27FC236}">
                    <a16:creationId xmlns:a16="http://schemas.microsoft.com/office/drawing/2014/main" id="{A3415D86-95FC-5C67-CF11-2749B604314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07004757"/>
                  </p:ext>
                </p:extLst>
              </p:nvPr>
            </p:nvGraphicFramePr>
            <p:xfrm>
              <a:off x="4263867" y="1984098"/>
              <a:ext cx="3048000" cy="1714500"/>
            </p:xfrm>
            <a:graphic>
              <a:graphicData uri="http://schemas.microsoft.com/office/powerpoint/2016/sectionzoom">
                <psez:sectionZm>
                  <psez:sectionZmObj sectionId="{AB927E62-47D5-41EF-A96E-DCBCCA2DDB20}">
                    <psez:zmPr id="{B4E56C3B-28DF-41A9-B520-CE50C9CD572A}" transitionDur="1000" showBg="0">
                      <p166:blipFill xmlns:p166="http://schemas.microsoft.com/office/powerpoint/2016/6/main">
                        <a:blip r:embed="rId9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>
          <p:pic>
            <p:nvPicPr>
              <p:cNvPr id="10" name="Section Zoom 9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A3415D86-95FC-5C67-CF11-2749B604314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263867" y="1984098"/>
                <a:ext cx="3048000" cy="1714500"/>
              </a:xfrm>
              <a:prstGeom prst="rect">
                <a:avLst/>
              </a:prstGeom>
            </p:spPr>
          </p:pic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C8226E9E-30D1-6480-38F2-9E02976ED05E}"/>
              </a:ext>
            </a:extLst>
          </p:cNvPr>
          <p:cNvSpPr txBox="1"/>
          <p:nvPr/>
        </p:nvSpPr>
        <p:spPr>
          <a:xfrm>
            <a:off x="4320540" y="606580"/>
            <a:ext cx="35509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ANALYSIS FLOW</a:t>
            </a:r>
            <a:endParaRPr lang="en-IN" sz="4000" dirty="0">
              <a:solidFill>
                <a:schemeClr val="bg1">
                  <a:lumMod val="8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5A5CFCF-A35E-41B4-B10E-358B7C04A1CB}"/>
              </a:ext>
            </a:extLst>
          </p:cNvPr>
          <p:cNvSpPr txBox="1"/>
          <p:nvPr/>
        </p:nvSpPr>
        <p:spPr>
          <a:xfrm>
            <a:off x="4320540" y="-7482840"/>
            <a:ext cx="35509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INTRODUCTION</a:t>
            </a:r>
            <a:endParaRPr lang="en-IN" sz="4000" dirty="0">
              <a:solidFill>
                <a:schemeClr val="bg1">
                  <a:lumMod val="8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4FDF5E-9966-35F5-2EB2-E57627E86B6D}"/>
              </a:ext>
            </a:extLst>
          </p:cNvPr>
          <p:cNvSpPr txBox="1"/>
          <p:nvPr/>
        </p:nvSpPr>
        <p:spPr>
          <a:xfrm>
            <a:off x="1737360" y="-6341809"/>
            <a:ext cx="871728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Analyze the global salary using SQL and Excel.</a:t>
            </a:r>
          </a:p>
          <a:p>
            <a:endParaRPr lang="en-US" sz="2400" dirty="0">
              <a:solidFill>
                <a:schemeClr val="bg1">
                  <a:lumMod val="8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dataset have 16 columns and each columns contains nulls.</a:t>
            </a:r>
          </a:p>
          <a:p>
            <a:endParaRPr lang="en-IN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b="1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Age Range, Industry, Job Title, Clarification of Job Title, Annual Salary, Additional Monetary Compensation, Currency, Other Currency, Income Clarification, Country, State, 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City, </a:t>
            </a:r>
            <a:r>
              <a:rPr lang="en-US" sz="2400" b="1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Years of Professional Experience Overall, Years of Professional Experience in Field, Highest Level of Education Completed,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Gender</a:t>
            </a:r>
            <a:endParaRPr lang="en-US" sz="2400" dirty="0">
              <a:solidFill>
                <a:schemeClr val="bg1">
                  <a:lumMod val="8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IN" sz="2400" dirty="0">
              <a:solidFill>
                <a:schemeClr val="bg1">
                  <a:lumMod val="8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>
        <mc:Choice xmlns:psez="http://schemas.microsoft.com/office/powerpoint/2016/sectionzoom" Requires="psez">
          <p:graphicFrame>
            <p:nvGraphicFramePr>
              <p:cNvPr id="6" name="Section Zoom 5">
                <a:extLst>
                  <a:ext uri="{FF2B5EF4-FFF2-40B4-BE49-F238E27FC236}">
                    <a16:creationId xmlns:a16="http://schemas.microsoft.com/office/drawing/2014/main" id="{D9CDED0A-89D7-7B86-8A81-4336C02BEE5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35753310"/>
                  </p:ext>
                </p:extLst>
              </p:nvPr>
            </p:nvGraphicFramePr>
            <p:xfrm>
              <a:off x="6347460" y="4340025"/>
              <a:ext cx="3048000" cy="1714500"/>
            </p:xfrm>
            <a:graphic>
              <a:graphicData uri="http://schemas.microsoft.com/office/powerpoint/2016/sectionzoom">
                <psez:sectionZm>
                  <psez:sectionZmObj sectionId="{66CD4029-B17A-472C-8C02-9E17FA8B7F1A}">
                    <psez:zmPr id="{30AB725D-3B38-4ED2-AB00-5E469B3F0B85}" transitionDur="1000" showBg="0">
                      <p166:blipFill xmlns:p166="http://schemas.microsoft.com/office/powerpoint/2016/6/main">
                        <a:blip r:embed="rId11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>
          <p:pic>
            <p:nvPicPr>
              <p:cNvPr id="6" name="Section Zoom 5">
                <a:hlinkClick r:id="rId12" action="ppaction://hlinksldjump"/>
                <a:extLst>
                  <a:ext uri="{FF2B5EF4-FFF2-40B4-BE49-F238E27FC236}">
                    <a16:creationId xmlns:a16="http://schemas.microsoft.com/office/drawing/2014/main" id="{D9CDED0A-89D7-7B86-8A81-4336C02BEE5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347460" y="4340025"/>
                <a:ext cx="3048000" cy="17145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sez="http://schemas.microsoft.com/office/powerpoint/2016/sectionzoom" Requires="psez">
          <p:graphicFrame>
            <p:nvGraphicFramePr>
              <p:cNvPr id="11" name="Section Zoom 10">
                <a:extLst>
                  <a:ext uri="{FF2B5EF4-FFF2-40B4-BE49-F238E27FC236}">
                    <a16:creationId xmlns:a16="http://schemas.microsoft.com/office/drawing/2014/main" id="{93CAB507-38EF-7251-D35E-38F834D4F3C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21915548"/>
                  </p:ext>
                </p:extLst>
              </p:nvPr>
            </p:nvGraphicFramePr>
            <p:xfrm>
              <a:off x="8389438" y="1984098"/>
              <a:ext cx="3048000" cy="1714500"/>
            </p:xfrm>
            <a:graphic>
              <a:graphicData uri="http://schemas.microsoft.com/office/powerpoint/2016/sectionzoom">
                <psez:sectionZm>
                  <psez:sectionZmObj sectionId="{59D45F7F-6B87-4BFB-A8AF-D86486214EDF}">
                    <psez:zmPr id="{7B20ED4B-0045-4C90-B300-1161B09F09E5}" transitionDur="1000" showBg="0">
                      <p166:blipFill xmlns:p166="http://schemas.microsoft.com/office/powerpoint/2016/6/main">
                        <a:blip r:embed="rId1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>
          <p:pic>
            <p:nvPicPr>
              <p:cNvPr id="11" name="Section Zoom 10">
                <a:hlinkClick r:id="rId14" action="ppaction://hlinksldjump"/>
                <a:extLst>
                  <a:ext uri="{FF2B5EF4-FFF2-40B4-BE49-F238E27FC236}">
                    <a16:creationId xmlns:a16="http://schemas.microsoft.com/office/drawing/2014/main" id="{93CAB507-38EF-7251-D35E-38F834D4F3C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389438" y="1984098"/>
                <a:ext cx="3048000" cy="17145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681781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088DE2A-122C-790A-AE61-4DAD1FDFD4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dark hallway with blue lights&#10;&#10;AI-generated content may be incorrect.">
            <a:extLst>
              <a:ext uri="{FF2B5EF4-FFF2-40B4-BE49-F238E27FC236}">
                <a16:creationId xmlns:a16="http://schemas.microsoft.com/office/drawing/2014/main" id="{26F29C99-FC56-8D86-32A7-9A625FAA9D9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4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B375319-4579-45CF-336F-FB5D3BF41EF8}"/>
              </a:ext>
            </a:extLst>
          </p:cNvPr>
          <p:cNvSpPr/>
          <p:nvPr/>
        </p:nvSpPr>
        <p:spPr>
          <a:xfrm>
            <a:off x="-12" y="8550782"/>
            <a:ext cx="12192006" cy="1449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E2AF8B7-43A1-01B3-1BF5-2987ECA9E0B6}"/>
              </a:ext>
            </a:extLst>
          </p:cNvPr>
          <p:cNvSpPr/>
          <p:nvPr/>
        </p:nvSpPr>
        <p:spPr>
          <a:xfrm>
            <a:off x="-6" y="-3001105"/>
            <a:ext cx="12192006" cy="13411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5" name="Picture Placeholder 24" descr="A number on fire with flames&#10;&#10;AI-generated content may be incorrect.">
            <a:extLst>
              <a:ext uri="{FF2B5EF4-FFF2-40B4-BE49-F238E27FC236}">
                <a16:creationId xmlns:a16="http://schemas.microsoft.com/office/drawing/2014/main" id="{AFB4DFCB-D723-E1BC-B765-F62C7A60A25D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82" r="21582"/>
          <a:stretch>
            <a:fillRect/>
          </a:stretch>
        </p:blipFill>
        <p:spPr>
          <a:xfrm>
            <a:off x="-5668635" y="1449000"/>
            <a:ext cx="3600000" cy="3960000"/>
          </a:xfr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1187B59E-5A0E-4648-81C0-7D852479B8D8}"/>
              </a:ext>
            </a:extLst>
          </p:cNvPr>
          <p:cNvSpPr/>
          <p:nvPr/>
        </p:nvSpPr>
        <p:spPr>
          <a:xfrm>
            <a:off x="0" y="-2300065"/>
            <a:ext cx="12192000" cy="128016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2A689BE2-BE0F-524C-2AA0-0595A9BC0924}"/>
              </a:ext>
            </a:extLst>
          </p:cNvPr>
          <p:cNvSpPr/>
          <p:nvPr/>
        </p:nvSpPr>
        <p:spPr>
          <a:xfrm>
            <a:off x="0" y="7882623"/>
            <a:ext cx="12192000" cy="128016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CD1F3E-C0C7-0BA2-A34C-D321B7C8A879}"/>
              </a:ext>
            </a:extLst>
          </p:cNvPr>
          <p:cNvSpPr txBox="1"/>
          <p:nvPr/>
        </p:nvSpPr>
        <p:spPr>
          <a:xfrm>
            <a:off x="4295997" y="8808840"/>
            <a:ext cx="3600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QUERY - 6</a:t>
            </a:r>
          </a:p>
        </p:txBody>
      </p:sp>
      <p:sp>
        <p:nvSpPr>
          <p:cNvPr id="6" name="Isosceles Triangle 5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BE262442-5D46-76E8-E0CF-1A0B01AA257D}"/>
              </a:ext>
            </a:extLst>
          </p:cNvPr>
          <p:cNvSpPr/>
          <p:nvPr/>
        </p:nvSpPr>
        <p:spPr>
          <a:xfrm rot="16200000">
            <a:off x="3547880" y="8808839"/>
            <a:ext cx="788349" cy="707886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Isosceles Triangle 6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4E8FAB42-E032-947C-271E-60F3E36C28F8}"/>
              </a:ext>
            </a:extLst>
          </p:cNvPr>
          <p:cNvSpPr/>
          <p:nvPr/>
        </p:nvSpPr>
        <p:spPr>
          <a:xfrm rot="5400000" flipH="1">
            <a:off x="7855765" y="8808840"/>
            <a:ext cx="788349" cy="707886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074D1D-9C35-510B-4023-220BC074A16B}"/>
              </a:ext>
            </a:extLst>
          </p:cNvPr>
          <p:cNvSpPr txBox="1"/>
          <p:nvPr/>
        </p:nvSpPr>
        <p:spPr>
          <a:xfrm>
            <a:off x="4295991" y="-2594993"/>
            <a:ext cx="36000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SQL QUERIES</a:t>
            </a:r>
          </a:p>
        </p:txBody>
      </p:sp>
      <p:pic>
        <p:nvPicPr>
          <p:cNvPr id="40" name="Picture 3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2C151A4-75A7-682E-E360-8471BE25EA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69" t="29060" r="53077" b="25470"/>
          <a:stretch>
            <a:fillRect/>
          </a:stretch>
        </p:blipFill>
        <p:spPr>
          <a:xfrm>
            <a:off x="2186398" y="1449000"/>
            <a:ext cx="7026705" cy="4872390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2DACD806-8123-F9B0-8766-57BE4C22A938}"/>
              </a:ext>
            </a:extLst>
          </p:cNvPr>
          <p:cNvSpPr txBox="1"/>
          <p:nvPr/>
        </p:nvSpPr>
        <p:spPr>
          <a:xfrm>
            <a:off x="1318260" y="560625"/>
            <a:ext cx="86639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6.Job Titles with the Highest Salary in Each Country </a:t>
            </a:r>
          </a:p>
        </p:txBody>
      </p:sp>
      <p:sp>
        <p:nvSpPr>
          <p:cNvPr id="42" name="Arrow: Right 41">
            <a:hlinkClick r:id="rId5" action="ppaction://hlinksldjump"/>
            <a:extLst>
              <a:ext uri="{FF2B5EF4-FFF2-40B4-BE49-F238E27FC236}">
                <a16:creationId xmlns:a16="http://schemas.microsoft.com/office/drawing/2014/main" id="{68A38A80-1106-190D-2F19-337DB616B9CB}"/>
              </a:ext>
            </a:extLst>
          </p:cNvPr>
          <p:cNvSpPr/>
          <p:nvPr/>
        </p:nvSpPr>
        <p:spPr>
          <a:xfrm>
            <a:off x="10485120" y="655320"/>
            <a:ext cx="563880" cy="368227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430893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FDC66C6-25FD-2328-5054-8A7CB215F5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dark hallway with blue lights&#10;&#10;AI-generated content may be incorrect.">
            <a:extLst>
              <a:ext uri="{FF2B5EF4-FFF2-40B4-BE49-F238E27FC236}">
                <a16:creationId xmlns:a16="http://schemas.microsoft.com/office/drawing/2014/main" id="{B3581113-D009-FD8D-29D8-F86A5E6AC47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4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1D034E3-204E-789A-2D9C-44C064F43609}"/>
              </a:ext>
            </a:extLst>
          </p:cNvPr>
          <p:cNvSpPr/>
          <p:nvPr/>
        </p:nvSpPr>
        <p:spPr>
          <a:xfrm>
            <a:off x="-12" y="9447600"/>
            <a:ext cx="12192006" cy="1449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4EAC67D-03D9-601C-1D8F-DBFB495B41FD}"/>
              </a:ext>
            </a:extLst>
          </p:cNvPr>
          <p:cNvSpPr/>
          <p:nvPr/>
        </p:nvSpPr>
        <p:spPr>
          <a:xfrm>
            <a:off x="-6" y="-3794760"/>
            <a:ext cx="12192006" cy="13411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7" name="Picture Placeholder 26" descr="A number on a wet surface&#10;&#10;AI-generated content may be incorrect.">
            <a:extLst>
              <a:ext uri="{FF2B5EF4-FFF2-40B4-BE49-F238E27FC236}">
                <a16:creationId xmlns:a16="http://schemas.microsoft.com/office/drawing/2014/main" id="{3654450C-D76E-686D-A54E-C0FBC89C764C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63" b="8763"/>
          <a:stretch>
            <a:fillRect/>
          </a:stretch>
        </p:blipFill>
        <p:spPr>
          <a:xfrm>
            <a:off x="-5549043" y="1449000"/>
            <a:ext cx="3600000" cy="3960000"/>
          </a:xfr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B40E7E07-8061-3A4A-2E05-5804133FFD63}"/>
              </a:ext>
            </a:extLst>
          </p:cNvPr>
          <p:cNvSpPr/>
          <p:nvPr/>
        </p:nvSpPr>
        <p:spPr>
          <a:xfrm>
            <a:off x="0" y="-3093720"/>
            <a:ext cx="12192000" cy="128016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B3E8621F-208B-7E15-C8BB-BDE9CD077CED}"/>
              </a:ext>
            </a:extLst>
          </p:cNvPr>
          <p:cNvSpPr/>
          <p:nvPr/>
        </p:nvSpPr>
        <p:spPr>
          <a:xfrm>
            <a:off x="0" y="8779441"/>
            <a:ext cx="12192000" cy="128016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BA68F6-0385-15F9-8162-A2C7A20D5626}"/>
              </a:ext>
            </a:extLst>
          </p:cNvPr>
          <p:cNvSpPr txBox="1"/>
          <p:nvPr/>
        </p:nvSpPr>
        <p:spPr>
          <a:xfrm>
            <a:off x="4295997" y="9705658"/>
            <a:ext cx="3600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QUERY - 7</a:t>
            </a:r>
          </a:p>
        </p:txBody>
      </p:sp>
      <p:sp>
        <p:nvSpPr>
          <p:cNvPr id="6" name="Isosceles Triangle 5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BD7D8040-3375-FEA9-E150-A4E975ED0016}"/>
              </a:ext>
            </a:extLst>
          </p:cNvPr>
          <p:cNvSpPr/>
          <p:nvPr/>
        </p:nvSpPr>
        <p:spPr>
          <a:xfrm rot="16200000">
            <a:off x="3547880" y="9705657"/>
            <a:ext cx="788349" cy="707886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Isosceles Triangle 6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535B50DC-F99A-2540-6385-59545055851F}"/>
              </a:ext>
            </a:extLst>
          </p:cNvPr>
          <p:cNvSpPr/>
          <p:nvPr/>
        </p:nvSpPr>
        <p:spPr>
          <a:xfrm rot="5400000" flipH="1">
            <a:off x="7855765" y="9705658"/>
            <a:ext cx="788349" cy="707886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E27640-C352-5CB2-031C-48F564C3A5E4}"/>
              </a:ext>
            </a:extLst>
          </p:cNvPr>
          <p:cNvSpPr txBox="1"/>
          <p:nvPr/>
        </p:nvSpPr>
        <p:spPr>
          <a:xfrm>
            <a:off x="4295991" y="-3388648"/>
            <a:ext cx="36000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SQL QUERIES</a:t>
            </a:r>
          </a:p>
        </p:txBody>
      </p:sp>
      <p:pic>
        <p:nvPicPr>
          <p:cNvPr id="40" name="Picture 3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B3EBE53-0FD7-ECB5-CC62-8703870643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75" t="34000" r="47750" b="25111"/>
          <a:stretch>
            <a:fillRect/>
          </a:stretch>
        </p:blipFill>
        <p:spPr>
          <a:xfrm>
            <a:off x="1859664" y="1449000"/>
            <a:ext cx="8472654" cy="5012760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FBBF27D4-2551-8763-620F-D1C9AD2E7F42}"/>
              </a:ext>
            </a:extLst>
          </p:cNvPr>
          <p:cNvSpPr txBox="1"/>
          <p:nvPr/>
        </p:nvSpPr>
        <p:spPr>
          <a:xfrm>
            <a:off x="2918460" y="560625"/>
            <a:ext cx="63169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7.Average Salary by City and Industry </a:t>
            </a:r>
          </a:p>
        </p:txBody>
      </p:sp>
      <p:sp>
        <p:nvSpPr>
          <p:cNvPr id="42" name="Arrow: Right 41">
            <a:hlinkClick r:id="rId5" action="ppaction://hlinksldjump"/>
            <a:extLst>
              <a:ext uri="{FF2B5EF4-FFF2-40B4-BE49-F238E27FC236}">
                <a16:creationId xmlns:a16="http://schemas.microsoft.com/office/drawing/2014/main" id="{A946BD02-8D1D-7735-71CB-FEAF1927EF1B}"/>
              </a:ext>
            </a:extLst>
          </p:cNvPr>
          <p:cNvSpPr/>
          <p:nvPr/>
        </p:nvSpPr>
        <p:spPr>
          <a:xfrm>
            <a:off x="10485120" y="655320"/>
            <a:ext cx="563880" cy="368227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920304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7C0A8F5-4C85-4E7B-855C-57347ABAF6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dark hallway with blue lights&#10;&#10;AI-generated content may be incorrect.">
            <a:extLst>
              <a:ext uri="{FF2B5EF4-FFF2-40B4-BE49-F238E27FC236}">
                <a16:creationId xmlns:a16="http://schemas.microsoft.com/office/drawing/2014/main" id="{31A3DCF0-C4C6-C078-5154-0FC6AA452D2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4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07DFEC5-B2F1-CFDA-1A87-A0EB4B15DD96}"/>
              </a:ext>
            </a:extLst>
          </p:cNvPr>
          <p:cNvSpPr/>
          <p:nvPr/>
        </p:nvSpPr>
        <p:spPr>
          <a:xfrm>
            <a:off x="-12" y="9957554"/>
            <a:ext cx="12192006" cy="1449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1171FA5-4E61-AA0B-D3F0-86B75BF36006}"/>
              </a:ext>
            </a:extLst>
          </p:cNvPr>
          <p:cNvSpPr/>
          <p:nvPr/>
        </p:nvSpPr>
        <p:spPr>
          <a:xfrm>
            <a:off x="-6" y="-4314094"/>
            <a:ext cx="12192006" cy="13411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9" name="Picture Placeholder 28" descr="A number on a black background&#10;&#10;AI-generated content may be incorrect.">
            <a:extLst>
              <a:ext uri="{FF2B5EF4-FFF2-40B4-BE49-F238E27FC236}">
                <a16:creationId xmlns:a16="http://schemas.microsoft.com/office/drawing/2014/main" id="{7C34CBC7-974C-3B59-206F-9BB57082D813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63" b="8763"/>
          <a:stretch>
            <a:fillRect/>
          </a:stretch>
        </p:blipFill>
        <p:spPr>
          <a:xfrm>
            <a:off x="-6160996" y="1449000"/>
            <a:ext cx="3600000" cy="3960000"/>
          </a:xfr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04012269-C435-CCB1-0E30-3CCC7E395134}"/>
              </a:ext>
            </a:extLst>
          </p:cNvPr>
          <p:cNvSpPr/>
          <p:nvPr/>
        </p:nvSpPr>
        <p:spPr>
          <a:xfrm>
            <a:off x="0" y="-3613054"/>
            <a:ext cx="12192000" cy="128016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F453FA6-048F-A456-4A48-8B7CAB53E714}"/>
              </a:ext>
            </a:extLst>
          </p:cNvPr>
          <p:cNvSpPr/>
          <p:nvPr/>
        </p:nvSpPr>
        <p:spPr>
          <a:xfrm>
            <a:off x="0" y="9289395"/>
            <a:ext cx="12192000" cy="128016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94A2FF-47CB-7928-6801-C0CD1DA1B97A}"/>
              </a:ext>
            </a:extLst>
          </p:cNvPr>
          <p:cNvSpPr txBox="1"/>
          <p:nvPr/>
        </p:nvSpPr>
        <p:spPr>
          <a:xfrm>
            <a:off x="4295997" y="10215612"/>
            <a:ext cx="3600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QUERY - 8</a:t>
            </a:r>
          </a:p>
        </p:txBody>
      </p:sp>
      <p:sp>
        <p:nvSpPr>
          <p:cNvPr id="6" name="Isosceles Triangle 5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3FC99D06-0A91-C8DB-A912-BD3760088C34}"/>
              </a:ext>
            </a:extLst>
          </p:cNvPr>
          <p:cNvSpPr/>
          <p:nvPr/>
        </p:nvSpPr>
        <p:spPr>
          <a:xfrm rot="16200000">
            <a:off x="3547880" y="10215611"/>
            <a:ext cx="788349" cy="707886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Isosceles Triangle 6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F7D8D6F4-A638-402B-C8CB-64EA8DC23450}"/>
              </a:ext>
            </a:extLst>
          </p:cNvPr>
          <p:cNvSpPr/>
          <p:nvPr/>
        </p:nvSpPr>
        <p:spPr>
          <a:xfrm rot="5400000" flipH="1">
            <a:off x="7855765" y="10215612"/>
            <a:ext cx="788349" cy="707886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274B0EB-DAF5-9CE3-FDFF-B5EA98C59582}"/>
              </a:ext>
            </a:extLst>
          </p:cNvPr>
          <p:cNvSpPr txBox="1"/>
          <p:nvPr/>
        </p:nvSpPr>
        <p:spPr>
          <a:xfrm>
            <a:off x="4295991" y="-3907982"/>
            <a:ext cx="36000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SQL QUERIES</a:t>
            </a:r>
          </a:p>
        </p:txBody>
      </p:sp>
      <p:pic>
        <p:nvPicPr>
          <p:cNvPr id="40" name="Picture 3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F23BDC4-2220-9320-4575-381AC04C91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92" t="34188" r="35236" b="25812"/>
          <a:stretch>
            <a:fillRect/>
          </a:stretch>
        </p:blipFill>
        <p:spPr>
          <a:xfrm>
            <a:off x="1245077" y="1895902"/>
            <a:ext cx="9701845" cy="4411114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7172BA9D-C0DF-94C3-D387-15CBCCC0B8C8}"/>
              </a:ext>
            </a:extLst>
          </p:cNvPr>
          <p:cNvSpPr txBox="1"/>
          <p:nvPr/>
        </p:nvSpPr>
        <p:spPr>
          <a:xfrm>
            <a:off x="1524000" y="560625"/>
            <a:ext cx="846406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8.Percentage of Emp with Additional Monetary Compensation by Gender. </a:t>
            </a:r>
          </a:p>
        </p:txBody>
      </p:sp>
      <p:sp>
        <p:nvSpPr>
          <p:cNvPr id="42" name="Arrow: Right 41">
            <a:hlinkClick r:id="rId5" action="ppaction://hlinksldjump"/>
            <a:extLst>
              <a:ext uri="{FF2B5EF4-FFF2-40B4-BE49-F238E27FC236}">
                <a16:creationId xmlns:a16="http://schemas.microsoft.com/office/drawing/2014/main" id="{36A7127B-9581-5609-18D1-241008AD8E61}"/>
              </a:ext>
            </a:extLst>
          </p:cNvPr>
          <p:cNvSpPr/>
          <p:nvPr/>
        </p:nvSpPr>
        <p:spPr>
          <a:xfrm>
            <a:off x="10485120" y="772550"/>
            <a:ext cx="563880" cy="368227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879311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D7A0E0C-D33B-739E-7D84-36481917F2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dark hallway with blue lights&#10;&#10;AI-generated content may be incorrect.">
            <a:extLst>
              <a:ext uri="{FF2B5EF4-FFF2-40B4-BE49-F238E27FC236}">
                <a16:creationId xmlns:a16="http://schemas.microsoft.com/office/drawing/2014/main" id="{BC90DBB6-943A-678E-10F8-971072BE9B8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4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593FA30-7C63-AC80-7720-F770B6F6DB5E}"/>
              </a:ext>
            </a:extLst>
          </p:cNvPr>
          <p:cNvSpPr/>
          <p:nvPr/>
        </p:nvSpPr>
        <p:spPr>
          <a:xfrm>
            <a:off x="-12" y="9019706"/>
            <a:ext cx="12192006" cy="1449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3191A9F-813D-C9B0-B5AE-DF536FEF43B5}"/>
              </a:ext>
            </a:extLst>
          </p:cNvPr>
          <p:cNvSpPr/>
          <p:nvPr/>
        </p:nvSpPr>
        <p:spPr>
          <a:xfrm>
            <a:off x="-6" y="-3329349"/>
            <a:ext cx="12192006" cy="13411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1" name="Picture Placeholder 30" descr="A number made of powder&#10;&#10;AI-generated content may be incorrect.">
            <a:extLst>
              <a:ext uri="{FF2B5EF4-FFF2-40B4-BE49-F238E27FC236}">
                <a16:creationId xmlns:a16="http://schemas.microsoft.com/office/drawing/2014/main" id="{B0DC6CDD-479A-6871-E600-D0D8A3E7640B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63" b="8763"/>
          <a:stretch>
            <a:fillRect/>
          </a:stretch>
        </p:blipFill>
        <p:spPr>
          <a:xfrm>
            <a:off x="-5832743" y="1449000"/>
            <a:ext cx="3600000" cy="3960000"/>
          </a:xfr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5911B6C8-5954-53B8-BEE6-177BA76C38E3}"/>
              </a:ext>
            </a:extLst>
          </p:cNvPr>
          <p:cNvSpPr/>
          <p:nvPr/>
        </p:nvSpPr>
        <p:spPr>
          <a:xfrm>
            <a:off x="0" y="-2628309"/>
            <a:ext cx="12192000" cy="128016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B8C8638-37DC-55F6-FE8B-C01096EAB29A}"/>
              </a:ext>
            </a:extLst>
          </p:cNvPr>
          <p:cNvSpPr/>
          <p:nvPr/>
        </p:nvSpPr>
        <p:spPr>
          <a:xfrm>
            <a:off x="0" y="8351547"/>
            <a:ext cx="12192000" cy="128016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E47E68-EEED-17A6-8B9C-A9691F98DF03}"/>
              </a:ext>
            </a:extLst>
          </p:cNvPr>
          <p:cNvSpPr txBox="1"/>
          <p:nvPr/>
        </p:nvSpPr>
        <p:spPr>
          <a:xfrm>
            <a:off x="4295997" y="9277764"/>
            <a:ext cx="3600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QUERY - 9</a:t>
            </a:r>
          </a:p>
        </p:txBody>
      </p:sp>
      <p:sp>
        <p:nvSpPr>
          <p:cNvPr id="6" name="Isosceles Triangle 5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EFEDF6E1-7E1B-D337-9F81-4CEBB9918FBB}"/>
              </a:ext>
            </a:extLst>
          </p:cNvPr>
          <p:cNvSpPr/>
          <p:nvPr/>
        </p:nvSpPr>
        <p:spPr>
          <a:xfrm rot="16200000">
            <a:off x="3547880" y="9277763"/>
            <a:ext cx="788349" cy="707886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Isosceles Triangle 6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88F5AB1B-7654-319F-87DD-A155F533A0D0}"/>
              </a:ext>
            </a:extLst>
          </p:cNvPr>
          <p:cNvSpPr/>
          <p:nvPr/>
        </p:nvSpPr>
        <p:spPr>
          <a:xfrm rot="5400000" flipH="1">
            <a:off x="7855765" y="9277764"/>
            <a:ext cx="788349" cy="707886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2F0CAF-4199-5124-E260-0C827861E1A0}"/>
              </a:ext>
            </a:extLst>
          </p:cNvPr>
          <p:cNvSpPr txBox="1"/>
          <p:nvPr/>
        </p:nvSpPr>
        <p:spPr>
          <a:xfrm>
            <a:off x="4295991" y="-2923237"/>
            <a:ext cx="36000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SQL QUERIES</a:t>
            </a:r>
          </a:p>
        </p:txBody>
      </p:sp>
      <p:pic>
        <p:nvPicPr>
          <p:cNvPr id="40" name="Picture 3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84F1DB2-B603-27B1-3F49-B5EFC2B246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62" t="35555" r="44747" b="24444"/>
          <a:stretch>
            <a:fillRect/>
          </a:stretch>
        </p:blipFill>
        <p:spPr>
          <a:xfrm>
            <a:off x="1640138" y="1731193"/>
            <a:ext cx="8911706" cy="4636289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2E22A9CD-9C6A-40A9-CE35-522A7551A346}"/>
              </a:ext>
            </a:extLst>
          </p:cNvPr>
          <p:cNvSpPr txBox="1"/>
          <p:nvPr/>
        </p:nvSpPr>
        <p:spPr>
          <a:xfrm>
            <a:off x="1547445" y="490287"/>
            <a:ext cx="874541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9.Total Compensation by Job Title and Years of Experience </a:t>
            </a:r>
          </a:p>
        </p:txBody>
      </p:sp>
      <p:sp>
        <p:nvSpPr>
          <p:cNvPr id="42" name="Arrow: Right 41">
            <a:hlinkClick r:id="rId5" action="ppaction://hlinksldjump"/>
            <a:extLst>
              <a:ext uri="{FF2B5EF4-FFF2-40B4-BE49-F238E27FC236}">
                <a16:creationId xmlns:a16="http://schemas.microsoft.com/office/drawing/2014/main" id="{BFF2354D-3953-A16A-6E2E-07BC9A669922}"/>
              </a:ext>
            </a:extLst>
          </p:cNvPr>
          <p:cNvSpPr/>
          <p:nvPr/>
        </p:nvSpPr>
        <p:spPr>
          <a:xfrm>
            <a:off x="10485120" y="772550"/>
            <a:ext cx="563880" cy="368227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853526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CA489C0-34BE-E933-25C0-A66AC48FDD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dark hallway with blue lights&#10;&#10;AI-generated content may be incorrect.">
            <a:extLst>
              <a:ext uri="{FF2B5EF4-FFF2-40B4-BE49-F238E27FC236}">
                <a16:creationId xmlns:a16="http://schemas.microsoft.com/office/drawing/2014/main" id="{AEDE7156-3F6C-1E6A-D054-BF94B4CE116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4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FA5BF45-A0F9-05A2-F041-78DAD05E9BE9}"/>
              </a:ext>
            </a:extLst>
          </p:cNvPr>
          <p:cNvSpPr/>
          <p:nvPr/>
        </p:nvSpPr>
        <p:spPr>
          <a:xfrm>
            <a:off x="-12" y="9652756"/>
            <a:ext cx="12192006" cy="1449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A46B313-2221-737D-144A-1E05C650D635}"/>
              </a:ext>
            </a:extLst>
          </p:cNvPr>
          <p:cNvSpPr/>
          <p:nvPr/>
        </p:nvSpPr>
        <p:spPr>
          <a:xfrm>
            <a:off x="-6" y="-4103080"/>
            <a:ext cx="12192006" cy="13411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3" name="Picture Placeholder 32" descr="A number on water with a black background&#10;&#10;AI-generated content may be incorrect.">
            <a:extLst>
              <a:ext uri="{FF2B5EF4-FFF2-40B4-BE49-F238E27FC236}">
                <a16:creationId xmlns:a16="http://schemas.microsoft.com/office/drawing/2014/main" id="{8E929CC0-16C3-449C-5BF6-319E1C558B0C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63" b="8763"/>
          <a:stretch>
            <a:fillRect/>
          </a:stretch>
        </p:blipFill>
        <p:spPr>
          <a:xfrm>
            <a:off x="-5481056" y="1449000"/>
            <a:ext cx="3600000" cy="3960000"/>
          </a:xfr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9AA0C5A0-62F9-1926-86E7-94C334E5EC95}"/>
              </a:ext>
            </a:extLst>
          </p:cNvPr>
          <p:cNvSpPr/>
          <p:nvPr/>
        </p:nvSpPr>
        <p:spPr>
          <a:xfrm>
            <a:off x="0" y="-3402040"/>
            <a:ext cx="12192000" cy="128016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DEF02FDB-A6EE-7E34-1216-B400B7BE3A2D}"/>
              </a:ext>
            </a:extLst>
          </p:cNvPr>
          <p:cNvSpPr/>
          <p:nvPr/>
        </p:nvSpPr>
        <p:spPr>
          <a:xfrm>
            <a:off x="0" y="8984597"/>
            <a:ext cx="12192000" cy="128016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B8B4D5-6D5A-BE65-ACD8-79B7E00B8E30}"/>
              </a:ext>
            </a:extLst>
          </p:cNvPr>
          <p:cNvSpPr txBox="1"/>
          <p:nvPr/>
        </p:nvSpPr>
        <p:spPr>
          <a:xfrm>
            <a:off x="4295997" y="9910814"/>
            <a:ext cx="3600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QUERY - 10</a:t>
            </a:r>
          </a:p>
        </p:txBody>
      </p:sp>
      <p:sp>
        <p:nvSpPr>
          <p:cNvPr id="6" name="Isosceles Triangle 5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E3F7E4C2-B624-4709-CFDC-36682737911D}"/>
              </a:ext>
            </a:extLst>
          </p:cNvPr>
          <p:cNvSpPr/>
          <p:nvPr/>
        </p:nvSpPr>
        <p:spPr>
          <a:xfrm rot="16200000">
            <a:off x="3547880" y="9910813"/>
            <a:ext cx="788349" cy="707886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Isosceles Triangle 6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20850B84-8383-B7CD-9DE6-F1456D682DE5}"/>
              </a:ext>
            </a:extLst>
          </p:cNvPr>
          <p:cNvSpPr/>
          <p:nvPr/>
        </p:nvSpPr>
        <p:spPr>
          <a:xfrm rot="5400000" flipH="1">
            <a:off x="7855765" y="9910814"/>
            <a:ext cx="788349" cy="707886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0C9B860-19A6-5A8E-5B91-A196E99AEAD1}"/>
              </a:ext>
            </a:extLst>
          </p:cNvPr>
          <p:cNvSpPr txBox="1"/>
          <p:nvPr/>
        </p:nvSpPr>
        <p:spPr>
          <a:xfrm>
            <a:off x="4295991" y="-3696968"/>
            <a:ext cx="36000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SQL QUERIES</a:t>
            </a:r>
          </a:p>
        </p:txBody>
      </p:sp>
      <p:pic>
        <p:nvPicPr>
          <p:cNvPr id="40" name="Picture 3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18B564C-D5A2-84B9-21E1-C57A7B00AC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53" t="35555" r="43846" b="24787"/>
          <a:stretch>
            <a:fillRect/>
          </a:stretch>
        </p:blipFill>
        <p:spPr>
          <a:xfrm>
            <a:off x="1624663" y="1917923"/>
            <a:ext cx="8942674" cy="4331649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1E993263-A3C7-2CB8-351E-0359263CB204}"/>
              </a:ext>
            </a:extLst>
          </p:cNvPr>
          <p:cNvSpPr txBox="1"/>
          <p:nvPr/>
        </p:nvSpPr>
        <p:spPr>
          <a:xfrm>
            <a:off x="1547445" y="490287"/>
            <a:ext cx="874541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10.</a:t>
            </a:r>
            <a:r>
              <a:rPr lang="en-US" sz="32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Average Salary by Industry, Gender, and Education Level </a:t>
            </a:r>
          </a:p>
        </p:txBody>
      </p:sp>
      <p:sp>
        <p:nvSpPr>
          <p:cNvPr id="42" name="Arrow: Right 41">
            <a:hlinkClick r:id="rId5" action="ppaction://hlinksldjump"/>
            <a:extLst>
              <a:ext uri="{FF2B5EF4-FFF2-40B4-BE49-F238E27FC236}">
                <a16:creationId xmlns:a16="http://schemas.microsoft.com/office/drawing/2014/main" id="{DF1838DE-168B-3C53-8498-62EC1DC4DA29}"/>
              </a:ext>
            </a:extLst>
          </p:cNvPr>
          <p:cNvSpPr/>
          <p:nvPr/>
        </p:nvSpPr>
        <p:spPr>
          <a:xfrm>
            <a:off x="10485120" y="772550"/>
            <a:ext cx="563880" cy="368227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636355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CC890CA-0A8E-68B5-31D4-CC134D7EC7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F2AD74F9-DEE8-0B4A-21A6-A58B38CE0D43}"/>
              </a:ext>
            </a:extLst>
          </p:cNvPr>
          <p:cNvSpPr/>
          <p:nvPr/>
        </p:nvSpPr>
        <p:spPr>
          <a:xfrm>
            <a:off x="2676000" y="0"/>
            <a:ext cx="6840000" cy="6840000"/>
          </a:xfrm>
          <a:prstGeom prst="ellipse">
            <a:avLst/>
          </a:prstGeom>
          <a:solidFill>
            <a:schemeClr val="tx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4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DD3993-F8B3-1413-3CBD-2CB27DB783BA}"/>
              </a:ext>
            </a:extLst>
          </p:cNvPr>
          <p:cNvSpPr txBox="1"/>
          <p:nvPr/>
        </p:nvSpPr>
        <p:spPr>
          <a:xfrm>
            <a:off x="3706761" y="2767280"/>
            <a:ext cx="477847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CLEAN USING POWER</a:t>
            </a:r>
          </a:p>
          <a:p>
            <a:pPr algn="ctr"/>
            <a:r>
              <a:rPr lang="en-US" sz="4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QUERY EDITOR</a:t>
            </a:r>
            <a:endParaRPr lang="en-IN" sz="40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6440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713DA1B-85EA-C4D9-72AD-66FA4E021C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glowing lines and symbols on a black surface&#10;&#10;AI-generated content may be incorrect.">
            <a:extLst>
              <a:ext uri="{FF2B5EF4-FFF2-40B4-BE49-F238E27FC236}">
                <a16:creationId xmlns:a16="http://schemas.microsoft.com/office/drawing/2014/main" id="{4369C100-2C24-FB50-EA4F-FEAF2F21C1A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00980"/>
          </a:xfrm>
          <a:prstGeom prst="rect">
            <a:avLst/>
          </a:prstGeom>
        </p:spPr>
      </p:pic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5A13E2A-C5AA-3BC5-68DF-FDB9C0304A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0" r="54125" b="29110"/>
          <a:stretch>
            <a:fillRect/>
          </a:stretch>
        </p:blipFill>
        <p:spPr>
          <a:xfrm>
            <a:off x="685799" y="1417320"/>
            <a:ext cx="5410201" cy="4861560"/>
          </a:xfrm>
          <a:prstGeom prst="rect">
            <a:avLst/>
          </a:prstGeom>
        </p:spPr>
      </p:pic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44E1889-8EA4-D60B-091B-7ADC8C4848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5" t="1591" r="56105" b="33520"/>
          <a:stretch>
            <a:fillRect/>
          </a:stretch>
        </p:blipFill>
        <p:spPr>
          <a:xfrm>
            <a:off x="6355081" y="1818953"/>
            <a:ext cx="5151120" cy="445008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1219846F-4D2A-9DF3-B850-DDC494402925}"/>
              </a:ext>
            </a:extLst>
          </p:cNvPr>
          <p:cNvSpPr/>
          <p:nvPr/>
        </p:nvSpPr>
        <p:spPr>
          <a:xfrm>
            <a:off x="-3078480" y="-2209800"/>
            <a:ext cx="18105120" cy="1158240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FA5D2EF-0D5F-1745-726D-909FE51D5CE6}"/>
              </a:ext>
            </a:extLst>
          </p:cNvPr>
          <p:cNvSpPr txBox="1"/>
          <p:nvPr/>
        </p:nvSpPr>
        <p:spPr>
          <a:xfrm>
            <a:off x="2330716" y="354717"/>
            <a:ext cx="80487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CLEAN USING POWER QUERY EDITOR</a:t>
            </a:r>
            <a:endParaRPr lang="en-IN" sz="40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55427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5C789F0-648B-20B1-3F1B-D9A946D9D7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1D3955B7-98D1-A365-4383-758B046EFE4A}"/>
              </a:ext>
            </a:extLst>
          </p:cNvPr>
          <p:cNvSpPr/>
          <p:nvPr/>
        </p:nvSpPr>
        <p:spPr>
          <a:xfrm>
            <a:off x="2676000" y="0"/>
            <a:ext cx="6840000" cy="6840000"/>
          </a:xfrm>
          <a:prstGeom prst="ellipse">
            <a:avLst/>
          </a:prstGeom>
          <a:solidFill>
            <a:schemeClr val="tx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6A34750-52C4-3205-9E28-4BBD6E57E5F1}"/>
              </a:ext>
            </a:extLst>
          </p:cNvPr>
          <p:cNvSpPr txBox="1"/>
          <p:nvPr/>
        </p:nvSpPr>
        <p:spPr>
          <a:xfrm>
            <a:off x="4208206" y="2767280"/>
            <a:ext cx="377558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LOAD DATA INTO SQL</a:t>
            </a:r>
          </a:p>
        </p:txBody>
      </p:sp>
    </p:spTree>
    <p:extLst>
      <p:ext uri="{BB962C8B-B14F-4D97-AF65-F5344CB8AC3E}">
        <p14:creationId xmlns:p14="http://schemas.microsoft.com/office/powerpoint/2010/main" val="6801809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2F120CC-C247-D3E7-FC06-BA920F3498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glowing lines and symbols on a black surface&#10;&#10;AI-generated content may be incorrect.">
            <a:extLst>
              <a:ext uri="{FF2B5EF4-FFF2-40B4-BE49-F238E27FC236}">
                <a16:creationId xmlns:a16="http://schemas.microsoft.com/office/drawing/2014/main" id="{D8B2652A-F832-2818-4E8B-8F29F81A28E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0098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2FF96CE-BDB6-1079-7D88-F4A18BAA7DA2}"/>
              </a:ext>
            </a:extLst>
          </p:cNvPr>
          <p:cNvSpPr txBox="1"/>
          <p:nvPr/>
        </p:nvSpPr>
        <p:spPr>
          <a:xfrm>
            <a:off x="1821180" y="579120"/>
            <a:ext cx="85420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LOAD CLEANED DATA INTO MYSQL (CSV)</a:t>
            </a:r>
            <a:endParaRPr lang="en-IN" sz="4000" dirty="0">
              <a:solidFill>
                <a:schemeClr val="bg1">
                  <a:lumMod val="8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F4DD2EB-41E9-A61F-23F9-5E375C8CCA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75" t="10890" r="63500" b="59555"/>
          <a:stretch>
            <a:fillRect/>
          </a:stretch>
        </p:blipFill>
        <p:spPr>
          <a:xfrm>
            <a:off x="1495424" y="1546086"/>
            <a:ext cx="3941446" cy="2370594"/>
          </a:xfrm>
          <a:prstGeom prst="rect">
            <a:avLst/>
          </a:prstGeom>
        </p:spPr>
      </p:pic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340C001-79B7-3947-D33E-566A8E32D8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9" t="12702" r="57106" b="31965"/>
          <a:stretch>
            <a:fillRect/>
          </a:stretch>
        </p:blipFill>
        <p:spPr>
          <a:xfrm>
            <a:off x="6092190" y="1503110"/>
            <a:ext cx="5444490" cy="462944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18D7E54-4CE3-B335-C743-E000A0F0CC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75" t="50000" r="52500" b="20444"/>
          <a:stretch>
            <a:fillRect/>
          </a:stretch>
        </p:blipFill>
        <p:spPr>
          <a:xfrm>
            <a:off x="1495425" y="4105632"/>
            <a:ext cx="3941445" cy="202692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2773879-7832-6FBF-24E1-2DE075535648}"/>
              </a:ext>
            </a:extLst>
          </p:cNvPr>
          <p:cNvSpPr/>
          <p:nvPr/>
        </p:nvSpPr>
        <p:spPr>
          <a:xfrm>
            <a:off x="2103120" y="2002899"/>
            <a:ext cx="2758440" cy="1386840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0C08CF6-13A6-8A49-FBE6-BC3D792FB0C6}"/>
              </a:ext>
            </a:extLst>
          </p:cNvPr>
          <p:cNvCxnSpPr>
            <a:cxnSpLocks/>
          </p:cNvCxnSpPr>
          <p:nvPr/>
        </p:nvCxnSpPr>
        <p:spPr>
          <a:xfrm flipH="1">
            <a:off x="4652010" y="3239309"/>
            <a:ext cx="1158240" cy="969288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6C0E8EF6-2BC7-9595-F90B-BEC455C511E8}"/>
              </a:ext>
            </a:extLst>
          </p:cNvPr>
          <p:cNvSpPr/>
          <p:nvPr/>
        </p:nvSpPr>
        <p:spPr>
          <a:xfrm>
            <a:off x="3466147" y="4125262"/>
            <a:ext cx="1021080" cy="496461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68AF6C7-E8B2-3425-9229-0B57F8DAA42D}"/>
              </a:ext>
            </a:extLst>
          </p:cNvPr>
          <p:cNvSpPr/>
          <p:nvPr/>
        </p:nvSpPr>
        <p:spPr>
          <a:xfrm>
            <a:off x="6502716" y="3400490"/>
            <a:ext cx="1856423" cy="496461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BC18EAA-887C-586D-374F-CF3A1BBFE512}"/>
              </a:ext>
            </a:extLst>
          </p:cNvPr>
          <p:cNvCxnSpPr>
            <a:cxnSpLocks/>
          </p:cNvCxnSpPr>
          <p:nvPr/>
        </p:nvCxnSpPr>
        <p:spPr>
          <a:xfrm flipH="1">
            <a:off x="8435339" y="2590061"/>
            <a:ext cx="1158240" cy="969288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7E4BCF3-E7BA-9AE6-FEE3-6AA61A14A9EA}"/>
              </a:ext>
            </a:extLst>
          </p:cNvPr>
          <p:cNvCxnSpPr>
            <a:cxnSpLocks/>
          </p:cNvCxnSpPr>
          <p:nvPr/>
        </p:nvCxnSpPr>
        <p:spPr>
          <a:xfrm flipH="1">
            <a:off x="5044440" y="1275224"/>
            <a:ext cx="1158240" cy="969288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5591D7D5-53A1-9F3E-396F-C69297494370}"/>
              </a:ext>
            </a:extLst>
          </p:cNvPr>
          <p:cNvSpPr/>
          <p:nvPr/>
        </p:nvSpPr>
        <p:spPr>
          <a:xfrm>
            <a:off x="-3337560" y="-2148840"/>
            <a:ext cx="19293840" cy="1146048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44995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671E9D9-76F5-4164-0FDB-D92DC81B3C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22611436-696B-9E5E-F5DD-6F040EC87926}"/>
              </a:ext>
            </a:extLst>
          </p:cNvPr>
          <p:cNvSpPr/>
          <p:nvPr/>
        </p:nvSpPr>
        <p:spPr>
          <a:xfrm>
            <a:off x="2676000" y="0"/>
            <a:ext cx="6840000" cy="6840000"/>
          </a:xfrm>
          <a:prstGeom prst="ellipse">
            <a:avLst/>
          </a:prstGeom>
          <a:solidFill>
            <a:schemeClr val="tx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A46CEB-5892-C1BD-F4B4-D79FFFEB8806}"/>
              </a:ext>
            </a:extLst>
          </p:cNvPr>
          <p:cNvSpPr txBox="1"/>
          <p:nvPr/>
        </p:nvSpPr>
        <p:spPr>
          <a:xfrm>
            <a:off x="4208206" y="3075057"/>
            <a:ext cx="37755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SQL QUERIES</a:t>
            </a:r>
          </a:p>
        </p:txBody>
      </p:sp>
    </p:spTree>
    <p:extLst>
      <p:ext uri="{BB962C8B-B14F-4D97-AF65-F5344CB8AC3E}">
        <p14:creationId xmlns:p14="http://schemas.microsoft.com/office/powerpoint/2010/main" val="39205349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 descr="A dark hallway with blue lights&#10;&#10;AI-generated content may be incorrect.">
            <a:extLst>
              <a:ext uri="{FF2B5EF4-FFF2-40B4-BE49-F238E27FC236}">
                <a16:creationId xmlns:a16="http://schemas.microsoft.com/office/drawing/2014/main" id="{86DCE3CA-71E6-C41F-BB29-909F5CC689B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4" cy="6858000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293D9D26-BDCE-78E5-0783-95EE038F0D69}"/>
              </a:ext>
            </a:extLst>
          </p:cNvPr>
          <p:cNvSpPr/>
          <p:nvPr/>
        </p:nvSpPr>
        <p:spPr>
          <a:xfrm>
            <a:off x="-12" y="5409000"/>
            <a:ext cx="12192006" cy="1449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DF2992D-6E61-0C7A-45F8-21565F7B595A}"/>
              </a:ext>
            </a:extLst>
          </p:cNvPr>
          <p:cNvSpPr/>
          <p:nvPr/>
        </p:nvSpPr>
        <p:spPr>
          <a:xfrm>
            <a:off x="-6" y="0"/>
            <a:ext cx="12192006" cy="13411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5" name="Picture Placeholder 14">
            <a:hlinkClick r:id="rId3" action="ppaction://hlinksldjump"/>
            <a:extLst>
              <a:ext uri="{FF2B5EF4-FFF2-40B4-BE49-F238E27FC236}">
                <a16:creationId xmlns:a16="http://schemas.microsoft.com/office/drawing/2014/main" id="{03CCD636-C1FC-F903-71A4-AAA543C8C1F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91" r="21591"/>
          <a:stretch/>
        </p:blipFill>
        <p:spPr>
          <a:xfrm>
            <a:off x="4296000" y="1449000"/>
            <a:ext cx="3600000" cy="3960000"/>
          </a:xfrm>
        </p:spPr>
      </p:pic>
      <p:pic>
        <p:nvPicPr>
          <p:cNvPr id="17" name="Picture Placeholder 16">
            <a:extLst>
              <a:ext uri="{FF2B5EF4-FFF2-40B4-BE49-F238E27FC236}">
                <a16:creationId xmlns:a16="http://schemas.microsoft.com/office/drawing/2014/main" id="{D2D3D881-2FC4-5297-64D0-567B830113B4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alphaModFix amt="6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50" b="8750"/>
          <a:stretch/>
        </p:blipFill>
        <p:spPr>
          <a:xfrm>
            <a:off x="8041653" y="1449000"/>
            <a:ext cx="3600000" cy="3960000"/>
          </a:xfrm>
        </p:spPr>
      </p:pic>
      <p:pic>
        <p:nvPicPr>
          <p:cNvPr id="19" name="Picture Placeholder 18" descr="A number on fire&#10;&#10;AI-generated content may be incorrect.">
            <a:extLst>
              <a:ext uri="{FF2B5EF4-FFF2-40B4-BE49-F238E27FC236}">
                <a16:creationId xmlns:a16="http://schemas.microsoft.com/office/drawing/2014/main" id="{F73CD07B-D28A-C5BC-6BF3-9235174CDA8C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alphaModFix amt="6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072" b="19072"/>
          <a:stretch>
            <a:fillRect/>
          </a:stretch>
        </p:blipFill>
        <p:spPr>
          <a:xfrm>
            <a:off x="11787306" y="1449000"/>
            <a:ext cx="3600000" cy="3960000"/>
          </a:xfrm>
        </p:spPr>
      </p:pic>
      <p:pic>
        <p:nvPicPr>
          <p:cNvPr id="21" name="Picture Placeholder 20" descr="A number on fire&#10;&#10;AI-generated content may be incorrect.">
            <a:extLst>
              <a:ext uri="{FF2B5EF4-FFF2-40B4-BE49-F238E27FC236}">
                <a16:creationId xmlns:a16="http://schemas.microsoft.com/office/drawing/2014/main" id="{556EEA50-4CB8-D644-36DC-8DF77AB424F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  <a:alphaModFix amt="6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51" r="4551"/>
          <a:stretch>
            <a:fillRect/>
          </a:stretch>
        </p:blipFill>
        <p:spPr>
          <a:xfrm>
            <a:off x="15532959" y="1449000"/>
            <a:ext cx="3600000" cy="3960000"/>
          </a:xfrm>
        </p:spPr>
      </p:pic>
      <p:pic>
        <p:nvPicPr>
          <p:cNvPr id="23" name="Picture Placeholder 22" descr="A number on the water&#10;&#10;AI-generated content may be incorrect.">
            <a:extLst>
              <a:ext uri="{FF2B5EF4-FFF2-40B4-BE49-F238E27FC236}">
                <a16:creationId xmlns:a16="http://schemas.microsoft.com/office/drawing/2014/main" id="{D97FE317-8BCB-78BD-8658-9350E209E3B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8">
            <a:duotone>
              <a:schemeClr val="bg2">
                <a:shade val="45000"/>
                <a:satMod val="135000"/>
              </a:schemeClr>
              <a:prstClr val="white"/>
            </a:duotone>
            <a:alphaModFix amt="6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63" b="8763"/>
          <a:stretch>
            <a:fillRect/>
          </a:stretch>
        </p:blipFill>
        <p:spPr>
          <a:xfrm>
            <a:off x="19278612" y="1449000"/>
            <a:ext cx="3600000" cy="3960000"/>
          </a:xfrm>
        </p:spPr>
      </p:pic>
      <p:pic>
        <p:nvPicPr>
          <p:cNvPr id="25" name="Picture Placeholder 24" descr="A number on fire with flames&#10;&#10;AI-generated content may be incorrect.">
            <a:extLst>
              <a:ext uri="{FF2B5EF4-FFF2-40B4-BE49-F238E27FC236}">
                <a16:creationId xmlns:a16="http://schemas.microsoft.com/office/drawing/2014/main" id="{3C3B753C-8521-ED11-D52E-9612DE196F2E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9">
            <a:duotone>
              <a:schemeClr val="bg2">
                <a:shade val="45000"/>
                <a:satMod val="135000"/>
              </a:schemeClr>
              <a:prstClr val="white"/>
            </a:duotone>
            <a:alphaModFix amt="6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82" r="21582"/>
          <a:stretch>
            <a:fillRect/>
          </a:stretch>
        </p:blipFill>
        <p:spPr>
          <a:xfrm>
            <a:off x="23024265" y="1449000"/>
            <a:ext cx="3600000" cy="3960000"/>
          </a:xfrm>
        </p:spPr>
      </p:pic>
      <p:pic>
        <p:nvPicPr>
          <p:cNvPr id="27" name="Picture Placeholder 26" descr="A number on a wet surface&#10;&#10;AI-generated content may be incorrect.">
            <a:extLst>
              <a:ext uri="{FF2B5EF4-FFF2-40B4-BE49-F238E27FC236}">
                <a16:creationId xmlns:a16="http://schemas.microsoft.com/office/drawing/2014/main" id="{0C3F2C1A-B86A-575A-3CA6-6D19FCB785A9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10">
            <a:duotone>
              <a:schemeClr val="bg2">
                <a:shade val="45000"/>
                <a:satMod val="135000"/>
              </a:schemeClr>
              <a:prstClr val="white"/>
            </a:duotone>
            <a:alphaModFix amt="6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63" b="8763"/>
          <a:stretch>
            <a:fillRect/>
          </a:stretch>
        </p:blipFill>
        <p:spPr>
          <a:xfrm>
            <a:off x="26769918" y="1449000"/>
            <a:ext cx="3600000" cy="3960000"/>
          </a:xfrm>
        </p:spPr>
      </p:pic>
      <p:pic>
        <p:nvPicPr>
          <p:cNvPr id="29" name="Picture Placeholder 28" descr="A number on a black background&#10;&#10;AI-generated content may be incorrect.">
            <a:extLst>
              <a:ext uri="{FF2B5EF4-FFF2-40B4-BE49-F238E27FC236}">
                <a16:creationId xmlns:a16="http://schemas.microsoft.com/office/drawing/2014/main" id="{7E5775D4-FDAC-445C-75C6-9EAEEA26AC0E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11">
            <a:duotone>
              <a:schemeClr val="bg2">
                <a:shade val="45000"/>
                <a:satMod val="135000"/>
              </a:schemeClr>
              <a:prstClr val="white"/>
            </a:duotone>
            <a:alphaModFix amt="6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63" b="8763"/>
          <a:stretch>
            <a:fillRect/>
          </a:stretch>
        </p:blipFill>
        <p:spPr>
          <a:xfrm>
            <a:off x="30515571" y="1449000"/>
            <a:ext cx="3600000" cy="3960000"/>
          </a:xfrm>
        </p:spPr>
      </p:pic>
      <p:pic>
        <p:nvPicPr>
          <p:cNvPr id="31" name="Picture Placeholder 30" descr="A number made of powder&#10;&#10;AI-generated content may be incorrect.">
            <a:extLst>
              <a:ext uri="{FF2B5EF4-FFF2-40B4-BE49-F238E27FC236}">
                <a16:creationId xmlns:a16="http://schemas.microsoft.com/office/drawing/2014/main" id="{DD4EE0BE-ADAB-A5B3-2940-AD823A539E62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12">
            <a:duotone>
              <a:schemeClr val="bg2">
                <a:shade val="45000"/>
                <a:satMod val="135000"/>
              </a:schemeClr>
              <a:prstClr val="white"/>
            </a:duotone>
            <a:alphaModFix amt="6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63" b="8763"/>
          <a:stretch>
            <a:fillRect/>
          </a:stretch>
        </p:blipFill>
        <p:spPr>
          <a:xfrm>
            <a:off x="34261224" y="1449000"/>
            <a:ext cx="3600000" cy="3960000"/>
          </a:xfrm>
        </p:spPr>
      </p:pic>
      <p:pic>
        <p:nvPicPr>
          <p:cNvPr id="33" name="Picture Placeholder 32" descr="A number on water with a black background&#10;&#10;AI-generated content may be incorrect.">
            <a:extLst>
              <a:ext uri="{FF2B5EF4-FFF2-40B4-BE49-F238E27FC236}">
                <a16:creationId xmlns:a16="http://schemas.microsoft.com/office/drawing/2014/main" id="{B2D42845-1F48-07EC-6460-A122B1E4C5B5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13">
            <a:duotone>
              <a:schemeClr val="bg2">
                <a:shade val="45000"/>
                <a:satMod val="135000"/>
              </a:schemeClr>
              <a:prstClr val="white"/>
            </a:duotone>
            <a:alphaModFix amt="6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63" b="8763"/>
          <a:stretch>
            <a:fillRect/>
          </a:stretch>
        </p:blipFill>
        <p:spPr>
          <a:xfrm>
            <a:off x="38006880" y="1449000"/>
            <a:ext cx="3600000" cy="3960000"/>
          </a:xfrm>
        </p:spPr>
      </p:pic>
      <p:sp>
        <p:nvSpPr>
          <p:cNvPr id="35" name="Oval 34">
            <a:extLst>
              <a:ext uri="{FF2B5EF4-FFF2-40B4-BE49-F238E27FC236}">
                <a16:creationId xmlns:a16="http://schemas.microsoft.com/office/drawing/2014/main" id="{3BED1EDF-CA65-D6A9-B0F6-9E15E5F7583F}"/>
              </a:ext>
            </a:extLst>
          </p:cNvPr>
          <p:cNvSpPr/>
          <p:nvPr/>
        </p:nvSpPr>
        <p:spPr>
          <a:xfrm>
            <a:off x="0" y="701040"/>
            <a:ext cx="12192000" cy="128016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42CC7275-DC17-360B-AAFA-9B20E71098AD}"/>
              </a:ext>
            </a:extLst>
          </p:cNvPr>
          <p:cNvSpPr/>
          <p:nvPr/>
        </p:nvSpPr>
        <p:spPr>
          <a:xfrm>
            <a:off x="0" y="4740841"/>
            <a:ext cx="12192000" cy="128016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3F54DBE-901E-0CB2-15B1-C754FBF559EA}"/>
              </a:ext>
            </a:extLst>
          </p:cNvPr>
          <p:cNvSpPr txBox="1"/>
          <p:nvPr/>
        </p:nvSpPr>
        <p:spPr>
          <a:xfrm>
            <a:off x="4295991" y="406112"/>
            <a:ext cx="36000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SQL QUERIES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1FE6B4E-B5BD-2208-9638-9D559A2061EC}"/>
              </a:ext>
            </a:extLst>
          </p:cNvPr>
          <p:cNvSpPr txBox="1"/>
          <p:nvPr/>
        </p:nvSpPr>
        <p:spPr>
          <a:xfrm>
            <a:off x="4295997" y="5667058"/>
            <a:ext cx="3600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QUERY - 1</a:t>
            </a:r>
          </a:p>
        </p:txBody>
      </p:sp>
      <p:sp>
        <p:nvSpPr>
          <p:cNvPr id="39" name="Isosceles Triangle 38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424B2A58-0CE9-BA0E-039E-F13514A822A7}"/>
              </a:ext>
            </a:extLst>
          </p:cNvPr>
          <p:cNvSpPr/>
          <p:nvPr/>
        </p:nvSpPr>
        <p:spPr>
          <a:xfrm rot="16200000">
            <a:off x="3547880" y="5667057"/>
            <a:ext cx="788349" cy="707886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0" name="Isosceles Triangle 39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0B554B0C-47B6-3232-72C5-98C07CD593D1}"/>
              </a:ext>
            </a:extLst>
          </p:cNvPr>
          <p:cNvSpPr/>
          <p:nvPr/>
        </p:nvSpPr>
        <p:spPr>
          <a:xfrm rot="5400000" flipH="1">
            <a:off x="7855765" y="5667058"/>
            <a:ext cx="788349" cy="707886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DE73CBDB-1C9E-20E4-0604-06DC0FEC9817}"/>
              </a:ext>
            </a:extLst>
          </p:cNvPr>
          <p:cNvSpPr/>
          <p:nvPr/>
        </p:nvSpPr>
        <p:spPr>
          <a:xfrm>
            <a:off x="-3282462" y="-3165231"/>
            <a:ext cx="20107422" cy="13387754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16946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710</TotalTime>
  <Words>482</Words>
  <Application>Microsoft Office PowerPoint</Application>
  <PresentationFormat>Widescreen</PresentationFormat>
  <Paragraphs>88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2" baseType="lpstr">
      <vt:lpstr>Aptos</vt:lpstr>
      <vt:lpstr>Aptos Display</vt:lpstr>
      <vt:lpstr>Arial</vt:lpstr>
      <vt:lpstr>Calibri</vt:lpstr>
      <vt:lpstr>Forte</vt:lpstr>
      <vt:lpstr>Magneto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Sarath Kumar</dc:creator>
  <cp:lastModifiedBy>Sarath Kumar</cp:lastModifiedBy>
  <cp:revision>12</cp:revision>
  <dcterms:created xsi:type="dcterms:W3CDTF">2025-08-04T16:02:57Z</dcterms:created>
  <dcterms:modified xsi:type="dcterms:W3CDTF">2025-09-28T07:42:06Z</dcterms:modified>
</cp:coreProperties>
</file>